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4" r:id="rId10"/>
    <p:sldId id="264" r:id="rId11"/>
    <p:sldId id="286" r:id="rId12"/>
    <p:sldId id="285" r:id="rId13"/>
    <p:sldId id="312" r:id="rId14"/>
    <p:sldId id="287" r:id="rId15"/>
    <p:sldId id="288" r:id="rId16"/>
    <p:sldId id="289" r:id="rId17"/>
    <p:sldId id="265" r:id="rId18"/>
    <p:sldId id="266" r:id="rId19"/>
    <p:sldId id="267" r:id="rId20"/>
    <p:sldId id="290" r:id="rId21"/>
    <p:sldId id="291" r:id="rId22"/>
    <p:sldId id="292" r:id="rId23"/>
    <p:sldId id="293" r:id="rId24"/>
    <p:sldId id="268" r:id="rId25"/>
    <p:sldId id="269" r:id="rId26"/>
    <p:sldId id="294" r:id="rId27"/>
    <p:sldId id="295" r:id="rId28"/>
    <p:sldId id="296" r:id="rId29"/>
    <p:sldId id="297" r:id="rId30"/>
    <p:sldId id="298" r:id="rId31"/>
    <p:sldId id="299" r:id="rId32"/>
    <p:sldId id="300" r:id="rId33"/>
    <p:sldId id="301" r:id="rId34"/>
    <p:sldId id="302" r:id="rId35"/>
    <p:sldId id="271" r:id="rId36"/>
    <p:sldId id="270" r:id="rId37"/>
    <p:sldId id="272" r:id="rId38"/>
    <p:sldId id="274" r:id="rId39"/>
    <p:sldId id="275" r:id="rId40"/>
    <p:sldId id="276" r:id="rId41"/>
    <p:sldId id="303" r:id="rId42"/>
    <p:sldId id="304" r:id="rId43"/>
    <p:sldId id="305" r:id="rId44"/>
    <p:sldId id="306" r:id="rId45"/>
    <p:sldId id="307" r:id="rId46"/>
    <p:sldId id="308" r:id="rId47"/>
    <p:sldId id="277" r:id="rId48"/>
    <p:sldId id="278" r:id="rId49"/>
    <p:sldId id="279" r:id="rId50"/>
    <p:sldId id="309" r:id="rId51"/>
    <p:sldId id="310" r:id="rId52"/>
    <p:sldId id="311" r:id="rId53"/>
    <p:sldId id="280" r:id="rId54"/>
    <p:sldId id="281" r:id="rId55"/>
    <p:sldId id="282" r:id="rId56"/>
    <p:sldId id="313" r:id="rId57"/>
    <p:sldId id="283" r:id="rId58"/>
  </p:sldIdLst>
  <p:sldSz cx="9144000" cy="5143500" type="screen16x9"/>
  <p:notesSz cx="9144000" cy="51435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65DBE10-AC2D-4550-8120-6EED7A767497}" v="50" dt="2022-04-26T14:44:02.945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802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microsoft.com/office/2015/10/relationships/revisionInfo" Target="revisionInfo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na Salitska" userId="dddd337d-9e62-476a-b84b-84acb78319f2" providerId="ADAL" clId="{C65DBE10-AC2D-4550-8120-6EED7A767497}"/>
    <pc:docChg chg="undo custSel addSld delSld modSld sldOrd">
      <pc:chgData name="Marina Salitska" userId="dddd337d-9e62-476a-b84b-84acb78319f2" providerId="ADAL" clId="{C65DBE10-AC2D-4550-8120-6EED7A767497}" dt="2022-04-26T14:52:32.836" v="690" actId="20577"/>
      <pc:docMkLst>
        <pc:docMk/>
      </pc:docMkLst>
      <pc:sldChg chg="modSp mod">
        <pc:chgData name="Marina Salitska" userId="dddd337d-9e62-476a-b84b-84acb78319f2" providerId="ADAL" clId="{C65DBE10-AC2D-4550-8120-6EED7A767497}" dt="2022-04-25T12:03:14.760" v="46" actId="5793"/>
        <pc:sldMkLst>
          <pc:docMk/>
          <pc:sldMk cId="0" sldId="262"/>
        </pc:sldMkLst>
        <pc:spChg chg="mod">
          <ac:chgData name="Marina Salitska" userId="dddd337d-9e62-476a-b84b-84acb78319f2" providerId="ADAL" clId="{C65DBE10-AC2D-4550-8120-6EED7A767497}" dt="2022-04-25T12:02:09.251" v="3" actId="20577"/>
          <ac:spMkLst>
            <pc:docMk/>
            <pc:sldMk cId="0" sldId="262"/>
            <ac:spMk id="3" creationId="{00000000-0000-0000-0000-000000000000}"/>
          </ac:spMkLst>
        </pc:spChg>
        <pc:spChg chg="mod">
          <ac:chgData name="Marina Salitska" userId="dddd337d-9e62-476a-b84b-84acb78319f2" providerId="ADAL" clId="{C65DBE10-AC2D-4550-8120-6EED7A767497}" dt="2022-04-25T12:03:14.760" v="46" actId="5793"/>
          <ac:spMkLst>
            <pc:docMk/>
            <pc:sldMk cId="0" sldId="262"/>
            <ac:spMk id="4" creationId="{00000000-0000-0000-0000-000000000000}"/>
          </ac:spMkLst>
        </pc:spChg>
      </pc:sldChg>
      <pc:sldChg chg="addSp delSp modSp mod">
        <pc:chgData name="Marina Salitska" userId="dddd337d-9e62-476a-b84b-84acb78319f2" providerId="ADAL" clId="{C65DBE10-AC2D-4550-8120-6EED7A767497}" dt="2022-04-25T15:58:37.693" v="438" actId="1076"/>
        <pc:sldMkLst>
          <pc:docMk/>
          <pc:sldMk cId="0" sldId="264"/>
        </pc:sldMkLst>
        <pc:picChg chg="add mod">
          <ac:chgData name="Marina Salitska" userId="dddd337d-9e62-476a-b84b-84acb78319f2" providerId="ADAL" clId="{C65DBE10-AC2D-4550-8120-6EED7A767497}" dt="2022-04-25T15:58:37.693" v="438" actId="1076"/>
          <ac:picMkLst>
            <pc:docMk/>
            <pc:sldMk cId="0" sldId="264"/>
            <ac:picMk id="5" creationId="{980EF162-7C1D-43E9-A2EE-B73A701535D6}"/>
          </ac:picMkLst>
        </pc:picChg>
        <pc:picChg chg="del">
          <ac:chgData name="Marina Salitska" userId="dddd337d-9e62-476a-b84b-84acb78319f2" providerId="ADAL" clId="{C65DBE10-AC2D-4550-8120-6EED7A767497}" dt="2022-04-25T12:05:59.781" v="47" actId="478"/>
          <ac:picMkLst>
            <pc:docMk/>
            <pc:sldMk cId="0" sldId="264"/>
            <ac:picMk id="5" creationId="{A52965FA-D2C0-4BE7-A2F5-A22BBC608454}"/>
          </ac:picMkLst>
        </pc:picChg>
        <pc:picChg chg="add del mod">
          <ac:chgData name="Marina Salitska" userId="dddd337d-9e62-476a-b84b-84acb78319f2" providerId="ADAL" clId="{C65DBE10-AC2D-4550-8120-6EED7A767497}" dt="2022-04-25T15:58:19.593" v="433" actId="478"/>
          <ac:picMkLst>
            <pc:docMk/>
            <pc:sldMk cId="0" sldId="264"/>
            <ac:picMk id="6" creationId="{34A64B91-5FE3-4E2A-AB07-A2DF31E7FEDF}"/>
          </ac:picMkLst>
        </pc:picChg>
      </pc:sldChg>
      <pc:sldChg chg="addSp delSp modSp mod">
        <pc:chgData name="Marina Salitska" userId="dddd337d-9e62-476a-b84b-84acb78319f2" providerId="ADAL" clId="{C65DBE10-AC2D-4550-8120-6EED7A767497}" dt="2022-04-25T13:10:55.878" v="125" actId="1076"/>
        <pc:sldMkLst>
          <pc:docMk/>
          <pc:sldMk cId="0" sldId="267"/>
        </pc:sldMkLst>
        <pc:picChg chg="del">
          <ac:chgData name="Marina Salitska" userId="dddd337d-9e62-476a-b84b-84acb78319f2" providerId="ADAL" clId="{C65DBE10-AC2D-4550-8120-6EED7A767497}" dt="2022-04-25T13:10:33.289" v="119" actId="478"/>
          <ac:picMkLst>
            <pc:docMk/>
            <pc:sldMk cId="0" sldId="267"/>
            <ac:picMk id="5" creationId="{773F256E-54B9-4EA0-948C-5BB85276415E}"/>
          </ac:picMkLst>
        </pc:picChg>
        <pc:picChg chg="add mod">
          <ac:chgData name="Marina Salitska" userId="dddd337d-9e62-476a-b84b-84acb78319f2" providerId="ADAL" clId="{C65DBE10-AC2D-4550-8120-6EED7A767497}" dt="2022-04-25T13:10:55.878" v="125" actId="1076"/>
          <ac:picMkLst>
            <pc:docMk/>
            <pc:sldMk cId="0" sldId="267"/>
            <ac:picMk id="6" creationId="{1E58342C-5F92-49A2-8F8B-FC3A6DD3D4BA}"/>
          </ac:picMkLst>
        </pc:picChg>
      </pc:sldChg>
      <pc:sldChg chg="modSp mod">
        <pc:chgData name="Marina Salitska" userId="dddd337d-9e62-476a-b84b-84acb78319f2" providerId="ADAL" clId="{C65DBE10-AC2D-4550-8120-6EED7A767497}" dt="2022-04-26T09:30:14.316" v="461" actId="20577"/>
        <pc:sldMkLst>
          <pc:docMk/>
          <pc:sldMk cId="0" sldId="268"/>
        </pc:sldMkLst>
        <pc:spChg chg="mod">
          <ac:chgData name="Marina Salitska" userId="dddd337d-9e62-476a-b84b-84acb78319f2" providerId="ADAL" clId="{C65DBE10-AC2D-4550-8120-6EED7A767497}" dt="2022-04-26T09:30:14.316" v="461" actId="20577"/>
          <ac:spMkLst>
            <pc:docMk/>
            <pc:sldMk cId="0" sldId="268"/>
            <ac:spMk id="3" creationId="{00000000-0000-0000-0000-000000000000}"/>
          </ac:spMkLst>
        </pc:spChg>
      </pc:sldChg>
      <pc:sldChg chg="modSp mod">
        <pc:chgData name="Marina Salitska" userId="dddd337d-9e62-476a-b84b-84acb78319f2" providerId="ADAL" clId="{C65DBE10-AC2D-4550-8120-6EED7A767497}" dt="2022-04-26T09:33:06.286" v="490" actId="20577"/>
        <pc:sldMkLst>
          <pc:docMk/>
          <pc:sldMk cId="0" sldId="269"/>
        </pc:sldMkLst>
        <pc:spChg chg="mod">
          <ac:chgData name="Marina Salitska" userId="dddd337d-9e62-476a-b84b-84acb78319f2" providerId="ADAL" clId="{C65DBE10-AC2D-4550-8120-6EED7A767497}" dt="2022-04-26T09:33:06.286" v="490" actId="20577"/>
          <ac:spMkLst>
            <pc:docMk/>
            <pc:sldMk cId="0" sldId="269"/>
            <ac:spMk id="3" creationId="{00000000-0000-0000-0000-000000000000}"/>
          </ac:spMkLst>
        </pc:spChg>
      </pc:sldChg>
      <pc:sldChg chg="addSp delSp modSp mod ord">
        <pc:chgData name="Marina Salitska" userId="dddd337d-9e62-476a-b84b-84acb78319f2" providerId="ADAL" clId="{C65DBE10-AC2D-4550-8120-6EED7A767497}" dt="2022-04-25T13:22:38.983" v="293" actId="1076"/>
        <pc:sldMkLst>
          <pc:docMk/>
          <pc:sldMk cId="0" sldId="270"/>
        </pc:sldMkLst>
        <pc:spChg chg="del">
          <ac:chgData name="Marina Salitska" userId="dddd337d-9e62-476a-b84b-84acb78319f2" providerId="ADAL" clId="{C65DBE10-AC2D-4550-8120-6EED7A767497}" dt="2022-04-25T13:22:29.858" v="291" actId="478"/>
          <ac:spMkLst>
            <pc:docMk/>
            <pc:sldMk cId="0" sldId="270"/>
            <ac:spMk id="3" creationId="{00000000-0000-0000-0000-000000000000}"/>
          </ac:spMkLst>
        </pc:spChg>
        <pc:spChg chg="add mod">
          <ac:chgData name="Marina Salitska" userId="dddd337d-9e62-476a-b84b-84acb78319f2" providerId="ADAL" clId="{C65DBE10-AC2D-4550-8120-6EED7A767497}" dt="2022-04-25T13:22:38.983" v="293" actId="1076"/>
          <ac:spMkLst>
            <pc:docMk/>
            <pc:sldMk cId="0" sldId="270"/>
            <ac:spMk id="15" creationId="{772BFDDE-B91E-4077-9AE1-03C56960BD71}"/>
          </ac:spMkLst>
        </pc:spChg>
        <pc:spChg chg="add del mod">
          <ac:chgData name="Marina Salitska" userId="dddd337d-9e62-476a-b84b-84acb78319f2" providerId="ADAL" clId="{C65DBE10-AC2D-4550-8120-6EED7A767497}" dt="2022-04-25T13:22:32.419" v="292" actId="478"/>
          <ac:spMkLst>
            <pc:docMk/>
            <pc:sldMk cId="0" sldId="270"/>
            <ac:spMk id="17" creationId="{A86DF381-B750-4762-91E1-9C75539EFBE5}"/>
          </ac:spMkLst>
        </pc:spChg>
        <pc:picChg chg="add mod">
          <ac:chgData name="Marina Salitska" userId="dddd337d-9e62-476a-b84b-84acb78319f2" providerId="ADAL" clId="{C65DBE10-AC2D-4550-8120-6EED7A767497}" dt="2022-04-25T13:13:41.443" v="167" actId="1076"/>
          <ac:picMkLst>
            <pc:docMk/>
            <pc:sldMk cId="0" sldId="270"/>
            <ac:picMk id="5" creationId="{163E1796-D21C-45FD-9714-F7F44C32D305}"/>
          </ac:picMkLst>
        </pc:picChg>
        <pc:picChg chg="del">
          <ac:chgData name="Marina Salitska" userId="dddd337d-9e62-476a-b84b-84acb78319f2" providerId="ADAL" clId="{C65DBE10-AC2D-4550-8120-6EED7A767497}" dt="2022-04-25T13:12:48.745" v="158" actId="478"/>
          <ac:picMkLst>
            <pc:docMk/>
            <pc:sldMk cId="0" sldId="270"/>
            <ac:picMk id="6" creationId="{A0EF7BD1-F54B-4248-8D79-DAF559BEE10C}"/>
          </ac:picMkLst>
        </pc:picChg>
        <pc:picChg chg="add mod">
          <ac:chgData name="Marina Salitska" userId="dddd337d-9e62-476a-b84b-84acb78319f2" providerId="ADAL" clId="{C65DBE10-AC2D-4550-8120-6EED7A767497}" dt="2022-04-25T13:15:28.104" v="179" actId="1076"/>
          <ac:picMkLst>
            <pc:docMk/>
            <pc:sldMk cId="0" sldId="270"/>
            <ac:picMk id="8" creationId="{A4E3B634-7229-46BC-9E0E-9F83BE6FDAE9}"/>
          </ac:picMkLst>
        </pc:picChg>
        <pc:picChg chg="add mod">
          <ac:chgData name="Marina Salitska" userId="dddd337d-9e62-476a-b84b-84acb78319f2" providerId="ADAL" clId="{C65DBE10-AC2D-4550-8120-6EED7A767497}" dt="2022-04-25T13:15:25.732" v="178" actId="1076"/>
          <ac:picMkLst>
            <pc:docMk/>
            <pc:sldMk cId="0" sldId="270"/>
            <ac:picMk id="10" creationId="{6DC5E42F-519B-473B-A51D-F4C28A2AA7E4}"/>
          </ac:picMkLst>
        </pc:picChg>
        <pc:picChg chg="add del mod">
          <ac:chgData name="Marina Salitska" userId="dddd337d-9e62-476a-b84b-84acb78319f2" providerId="ADAL" clId="{C65DBE10-AC2D-4550-8120-6EED7A767497}" dt="2022-04-25T13:15:22.381" v="177" actId="478"/>
          <ac:picMkLst>
            <pc:docMk/>
            <pc:sldMk cId="0" sldId="270"/>
            <ac:picMk id="12" creationId="{F59BE18E-DB1A-4786-A027-CDF756F42122}"/>
          </ac:picMkLst>
        </pc:picChg>
        <pc:picChg chg="add del mod">
          <ac:chgData name="Marina Salitska" userId="dddd337d-9e62-476a-b84b-84acb78319f2" providerId="ADAL" clId="{C65DBE10-AC2D-4550-8120-6EED7A767497}" dt="2022-04-25T13:15:37.193" v="183" actId="478"/>
          <ac:picMkLst>
            <pc:docMk/>
            <pc:sldMk cId="0" sldId="270"/>
            <ac:picMk id="14" creationId="{D027C44B-B8F9-49B8-86C6-237F98CAF734}"/>
          </ac:picMkLst>
        </pc:picChg>
      </pc:sldChg>
      <pc:sldChg chg="addSp delSp modSp mod">
        <pc:chgData name="Marina Salitska" userId="dddd337d-9e62-476a-b84b-84acb78319f2" providerId="ADAL" clId="{C65DBE10-AC2D-4550-8120-6EED7A767497}" dt="2022-04-25T13:23:17.827" v="303" actId="1076"/>
        <pc:sldMkLst>
          <pc:docMk/>
          <pc:sldMk cId="0" sldId="272"/>
        </pc:sldMkLst>
        <pc:picChg chg="add mod">
          <ac:chgData name="Marina Salitska" userId="dddd337d-9e62-476a-b84b-84acb78319f2" providerId="ADAL" clId="{C65DBE10-AC2D-4550-8120-6EED7A767497}" dt="2022-04-25T13:23:07.370" v="298" actId="1076"/>
          <ac:picMkLst>
            <pc:docMk/>
            <pc:sldMk cId="0" sldId="272"/>
            <ac:picMk id="5" creationId="{2B20D30F-938F-45EC-9297-25D6C8B33556}"/>
          </ac:picMkLst>
        </pc:picChg>
        <pc:picChg chg="add mod">
          <ac:chgData name="Marina Salitska" userId="dddd337d-9e62-476a-b84b-84acb78319f2" providerId="ADAL" clId="{C65DBE10-AC2D-4550-8120-6EED7A767497}" dt="2022-04-25T13:23:17.827" v="303" actId="1076"/>
          <ac:picMkLst>
            <pc:docMk/>
            <pc:sldMk cId="0" sldId="272"/>
            <ac:picMk id="7" creationId="{97D6AC80-73F8-476B-B168-7E012D926FB7}"/>
          </ac:picMkLst>
        </pc:picChg>
        <pc:picChg chg="del">
          <ac:chgData name="Marina Salitska" userId="dddd337d-9e62-476a-b84b-84acb78319f2" providerId="ADAL" clId="{C65DBE10-AC2D-4550-8120-6EED7A767497}" dt="2022-04-25T13:16:33.768" v="186" actId="478"/>
          <ac:picMkLst>
            <pc:docMk/>
            <pc:sldMk cId="0" sldId="272"/>
            <ac:picMk id="8" creationId="{1902F624-5493-492E-9C61-8CC6F7170749}"/>
          </ac:picMkLst>
        </pc:picChg>
      </pc:sldChg>
      <pc:sldChg chg="addSp delSp modSp mod">
        <pc:chgData name="Marina Salitska" userId="dddd337d-9e62-476a-b84b-84acb78319f2" providerId="ADAL" clId="{C65DBE10-AC2D-4550-8120-6EED7A767497}" dt="2022-04-25T13:25:41.021" v="346" actId="1076"/>
        <pc:sldMkLst>
          <pc:docMk/>
          <pc:sldMk cId="0" sldId="274"/>
        </pc:sldMkLst>
        <pc:picChg chg="add mod modCrop">
          <ac:chgData name="Marina Salitska" userId="dddd337d-9e62-476a-b84b-84acb78319f2" providerId="ADAL" clId="{C65DBE10-AC2D-4550-8120-6EED7A767497}" dt="2022-04-25T13:24:50.547" v="335" actId="1076"/>
          <ac:picMkLst>
            <pc:docMk/>
            <pc:sldMk cId="0" sldId="274"/>
            <ac:picMk id="5" creationId="{ACAFC03D-71A6-424D-A5CC-C596338CD493}"/>
          </ac:picMkLst>
        </pc:picChg>
        <pc:picChg chg="del">
          <ac:chgData name="Marina Salitska" userId="dddd337d-9e62-476a-b84b-84acb78319f2" providerId="ADAL" clId="{C65DBE10-AC2D-4550-8120-6EED7A767497}" dt="2022-04-25T13:23:27.640" v="304" actId="478"/>
          <ac:picMkLst>
            <pc:docMk/>
            <pc:sldMk cId="0" sldId="274"/>
            <ac:picMk id="6" creationId="{3617FB92-2AD1-4D9B-8307-69FF1689A27F}"/>
          </ac:picMkLst>
        </pc:picChg>
        <pc:picChg chg="add mod modCrop">
          <ac:chgData name="Marina Salitska" userId="dddd337d-9e62-476a-b84b-84acb78319f2" providerId="ADAL" clId="{C65DBE10-AC2D-4550-8120-6EED7A767497}" dt="2022-04-25T13:25:25.570" v="341" actId="1076"/>
          <ac:picMkLst>
            <pc:docMk/>
            <pc:sldMk cId="0" sldId="274"/>
            <ac:picMk id="8" creationId="{1D3EEFD2-8A4B-423F-9D01-D386712B69FE}"/>
          </ac:picMkLst>
        </pc:picChg>
        <pc:picChg chg="add mod">
          <ac:chgData name="Marina Salitska" userId="dddd337d-9e62-476a-b84b-84acb78319f2" providerId="ADAL" clId="{C65DBE10-AC2D-4550-8120-6EED7A767497}" dt="2022-04-25T13:25:28.203" v="342" actId="1076"/>
          <ac:picMkLst>
            <pc:docMk/>
            <pc:sldMk cId="0" sldId="274"/>
            <ac:picMk id="10" creationId="{2583AB22-C0B9-4D4A-984E-1CCECC286433}"/>
          </ac:picMkLst>
        </pc:picChg>
        <pc:picChg chg="add mod">
          <ac:chgData name="Marina Salitska" userId="dddd337d-9e62-476a-b84b-84acb78319f2" providerId="ADAL" clId="{C65DBE10-AC2D-4550-8120-6EED7A767497}" dt="2022-04-25T13:25:33.680" v="343" actId="1076"/>
          <ac:picMkLst>
            <pc:docMk/>
            <pc:sldMk cId="0" sldId="274"/>
            <ac:picMk id="12" creationId="{184DBC35-E642-441C-8621-FE30DA45F085}"/>
          </ac:picMkLst>
        </pc:picChg>
        <pc:picChg chg="add mod">
          <ac:chgData name="Marina Salitska" userId="dddd337d-9e62-476a-b84b-84acb78319f2" providerId="ADAL" clId="{C65DBE10-AC2D-4550-8120-6EED7A767497}" dt="2022-04-25T13:25:41.021" v="346" actId="1076"/>
          <ac:picMkLst>
            <pc:docMk/>
            <pc:sldMk cId="0" sldId="274"/>
            <ac:picMk id="14" creationId="{F888A2BE-1663-400B-8D0C-E182A48CA230}"/>
          </ac:picMkLst>
        </pc:picChg>
      </pc:sldChg>
      <pc:sldChg chg="addSp delSp modSp mod">
        <pc:chgData name="Marina Salitska" userId="dddd337d-9e62-476a-b84b-84acb78319f2" providerId="ADAL" clId="{C65DBE10-AC2D-4550-8120-6EED7A767497}" dt="2022-04-25T13:26:08.360" v="353" actId="1076"/>
        <pc:sldMkLst>
          <pc:docMk/>
          <pc:sldMk cId="0" sldId="276"/>
        </pc:sldMkLst>
        <pc:picChg chg="add mod">
          <ac:chgData name="Marina Salitska" userId="dddd337d-9e62-476a-b84b-84acb78319f2" providerId="ADAL" clId="{C65DBE10-AC2D-4550-8120-6EED7A767497}" dt="2022-04-25T13:26:08.360" v="353" actId="1076"/>
          <ac:picMkLst>
            <pc:docMk/>
            <pc:sldMk cId="0" sldId="276"/>
            <ac:picMk id="5" creationId="{1F748976-498D-4FFE-AED1-99628339764E}"/>
          </ac:picMkLst>
        </pc:picChg>
        <pc:picChg chg="del">
          <ac:chgData name="Marina Salitska" userId="dddd337d-9e62-476a-b84b-84acb78319f2" providerId="ADAL" clId="{C65DBE10-AC2D-4550-8120-6EED7A767497}" dt="2022-04-25T13:25:47.208" v="347" actId="478"/>
          <ac:picMkLst>
            <pc:docMk/>
            <pc:sldMk cId="0" sldId="276"/>
            <ac:picMk id="8" creationId="{56960B34-83BF-4B44-B1F2-E02027FDF843}"/>
          </ac:picMkLst>
        </pc:picChg>
      </pc:sldChg>
      <pc:sldChg chg="addSp delSp modSp mod">
        <pc:chgData name="Marina Salitska" userId="dddd337d-9e62-476a-b84b-84acb78319f2" providerId="ADAL" clId="{C65DBE10-AC2D-4550-8120-6EED7A767497}" dt="2022-04-25T13:35:01.074" v="410" actId="1076"/>
        <pc:sldMkLst>
          <pc:docMk/>
          <pc:sldMk cId="0" sldId="279"/>
        </pc:sldMkLst>
        <pc:picChg chg="del mod">
          <ac:chgData name="Marina Salitska" userId="dddd337d-9e62-476a-b84b-84acb78319f2" providerId="ADAL" clId="{C65DBE10-AC2D-4550-8120-6EED7A767497}" dt="2022-04-25T13:27:54.552" v="403" actId="478"/>
          <ac:picMkLst>
            <pc:docMk/>
            <pc:sldMk cId="0" sldId="279"/>
            <ac:picMk id="5" creationId="{879FC708-B8DE-42CC-8F20-2B3D69A3FC9D}"/>
          </ac:picMkLst>
        </pc:picChg>
        <pc:picChg chg="add mod">
          <ac:chgData name="Marina Salitska" userId="dddd337d-9e62-476a-b84b-84acb78319f2" providerId="ADAL" clId="{C65DBE10-AC2D-4550-8120-6EED7A767497}" dt="2022-04-25T13:35:01.074" v="410" actId="1076"/>
          <ac:picMkLst>
            <pc:docMk/>
            <pc:sldMk cId="0" sldId="279"/>
            <ac:picMk id="6" creationId="{B051D176-E9D3-4C0F-861C-FD794CD9EEB2}"/>
          </ac:picMkLst>
        </pc:picChg>
      </pc:sldChg>
      <pc:sldChg chg="modSp mod">
        <pc:chgData name="Marina Salitska" userId="dddd337d-9e62-476a-b84b-84acb78319f2" providerId="ADAL" clId="{C65DBE10-AC2D-4550-8120-6EED7A767497}" dt="2022-04-26T09:27:21.251" v="453" actId="20577"/>
        <pc:sldMkLst>
          <pc:docMk/>
          <pc:sldMk cId="1599581081" sldId="284"/>
        </pc:sldMkLst>
        <pc:spChg chg="mod">
          <ac:chgData name="Marina Salitska" userId="dddd337d-9e62-476a-b84b-84acb78319f2" providerId="ADAL" clId="{C65DBE10-AC2D-4550-8120-6EED7A767497}" dt="2022-04-26T09:27:21.251" v="453" actId="20577"/>
          <ac:spMkLst>
            <pc:docMk/>
            <pc:sldMk cId="1599581081" sldId="284"/>
            <ac:spMk id="3" creationId="{00000000-0000-0000-0000-000000000000}"/>
          </ac:spMkLst>
        </pc:spChg>
      </pc:sldChg>
      <pc:sldChg chg="addSp delSp modSp add mod">
        <pc:chgData name="Marina Salitska" userId="dddd337d-9e62-476a-b84b-84acb78319f2" providerId="ADAL" clId="{C65DBE10-AC2D-4550-8120-6EED7A767497}" dt="2022-04-25T13:07:21.624" v="62" actId="1076"/>
        <pc:sldMkLst>
          <pc:docMk/>
          <pc:sldMk cId="1178496910" sldId="285"/>
        </pc:sldMkLst>
        <pc:picChg chg="add mod">
          <ac:chgData name="Marina Salitska" userId="dddd337d-9e62-476a-b84b-84acb78319f2" providerId="ADAL" clId="{C65DBE10-AC2D-4550-8120-6EED7A767497}" dt="2022-04-25T13:07:21.624" v="62" actId="1076"/>
          <ac:picMkLst>
            <pc:docMk/>
            <pc:sldMk cId="1178496910" sldId="285"/>
            <ac:picMk id="5" creationId="{D18A20CC-1E1A-4F5B-A2EC-8F299E457172}"/>
          </ac:picMkLst>
        </pc:picChg>
        <pc:picChg chg="del">
          <ac:chgData name="Marina Salitska" userId="dddd337d-9e62-476a-b84b-84acb78319f2" providerId="ADAL" clId="{C65DBE10-AC2D-4550-8120-6EED7A767497}" dt="2022-04-25T13:07:01.891" v="56" actId="478"/>
          <ac:picMkLst>
            <pc:docMk/>
            <pc:sldMk cId="1178496910" sldId="285"/>
            <ac:picMk id="6" creationId="{34A64B91-5FE3-4E2A-AB07-A2DF31E7FEDF}"/>
          </ac:picMkLst>
        </pc:picChg>
      </pc:sldChg>
      <pc:sldChg chg="new del">
        <pc:chgData name="Marina Salitska" userId="dddd337d-9e62-476a-b84b-84acb78319f2" providerId="ADAL" clId="{C65DBE10-AC2D-4550-8120-6EED7A767497}" dt="2022-04-25T13:07:27.279" v="64" actId="680"/>
        <pc:sldMkLst>
          <pc:docMk/>
          <pc:sldMk cId="73297135" sldId="286"/>
        </pc:sldMkLst>
      </pc:sldChg>
      <pc:sldChg chg="addSp delSp modSp add mod ord">
        <pc:chgData name="Marina Salitska" userId="dddd337d-9e62-476a-b84b-84acb78319f2" providerId="ADAL" clId="{C65DBE10-AC2D-4550-8120-6EED7A767497}" dt="2022-04-25T16:00:43.278" v="440"/>
        <pc:sldMkLst>
          <pc:docMk/>
          <pc:sldMk cId="429047169" sldId="286"/>
        </pc:sldMkLst>
        <pc:picChg chg="del">
          <ac:chgData name="Marina Salitska" userId="dddd337d-9e62-476a-b84b-84acb78319f2" providerId="ADAL" clId="{C65DBE10-AC2D-4550-8120-6EED7A767497}" dt="2022-04-25T13:07:34.557" v="66" actId="478"/>
          <ac:picMkLst>
            <pc:docMk/>
            <pc:sldMk cId="429047169" sldId="286"/>
            <ac:picMk id="5" creationId="{D18A20CC-1E1A-4F5B-A2EC-8F299E457172}"/>
          </ac:picMkLst>
        </pc:picChg>
        <pc:picChg chg="add mod modCrop">
          <ac:chgData name="Marina Salitska" userId="dddd337d-9e62-476a-b84b-84acb78319f2" providerId="ADAL" clId="{C65DBE10-AC2D-4550-8120-6EED7A767497}" dt="2022-04-25T13:07:56.722" v="73" actId="732"/>
          <ac:picMkLst>
            <pc:docMk/>
            <pc:sldMk cId="429047169" sldId="286"/>
            <ac:picMk id="6" creationId="{AE560A3D-DAA6-4C40-8930-1EAA5CCC987C}"/>
          </ac:picMkLst>
        </pc:picChg>
      </pc:sldChg>
      <pc:sldChg chg="new del">
        <pc:chgData name="Marina Salitska" userId="dddd337d-9e62-476a-b84b-84acb78319f2" providerId="ADAL" clId="{C65DBE10-AC2D-4550-8120-6EED7A767497}" dt="2022-04-25T13:08:07.914" v="75" actId="680"/>
        <pc:sldMkLst>
          <pc:docMk/>
          <pc:sldMk cId="2205992750" sldId="287"/>
        </pc:sldMkLst>
      </pc:sldChg>
      <pc:sldChg chg="addSp delSp modSp add mod">
        <pc:chgData name="Marina Salitska" userId="dddd337d-9e62-476a-b84b-84acb78319f2" providerId="ADAL" clId="{C65DBE10-AC2D-4550-8120-6EED7A767497}" dt="2022-04-25T13:08:27.392" v="83" actId="1076"/>
        <pc:sldMkLst>
          <pc:docMk/>
          <pc:sldMk cId="3798925174" sldId="287"/>
        </pc:sldMkLst>
        <pc:picChg chg="add mod">
          <ac:chgData name="Marina Salitska" userId="dddd337d-9e62-476a-b84b-84acb78319f2" providerId="ADAL" clId="{C65DBE10-AC2D-4550-8120-6EED7A767497}" dt="2022-04-25T13:08:27.392" v="83" actId="1076"/>
          <ac:picMkLst>
            <pc:docMk/>
            <pc:sldMk cId="3798925174" sldId="287"/>
            <ac:picMk id="5" creationId="{8270F3DF-B998-4E6A-8FD4-E4B5E88D8D89}"/>
          </ac:picMkLst>
        </pc:picChg>
        <pc:picChg chg="del">
          <ac:chgData name="Marina Salitska" userId="dddd337d-9e62-476a-b84b-84acb78319f2" providerId="ADAL" clId="{C65DBE10-AC2D-4550-8120-6EED7A767497}" dt="2022-04-25T13:08:15.847" v="77" actId="478"/>
          <ac:picMkLst>
            <pc:docMk/>
            <pc:sldMk cId="3798925174" sldId="287"/>
            <ac:picMk id="6" creationId="{AE560A3D-DAA6-4C40-8930-1EAA5CCC987C}"/>
          </ac:picMkLst>
        </pc:picChg>
      </pc:sldChg>
      <pc:sldChg chg="addSp delSp modSp add mod">
        <pc:chgData name="Marina Salitska" userId="dddd337d-9e62-476a-b84b-84acb78319f2" providerId="ADAL" clId="{C65DBE10-AC2D-4550-8120-6EED7A767497}" dt="2022-04-25T13:09:01.741" v="94" actId="1076"/>
        <pc:sldMkLst>
          <pc:docMk/>
          <pc:sldMk cId="2812508053" sldId="288"/>
        </pc:sldMkLst>
        <pc:picChg chg="del">
          <ac:chgData name="Marina Salitska" userId="dddd337d-9e62-476a-b84b-84acb78319f2" providerId="ADAL" clId="{C65DBE10-AC2D-4550-8120-6EED7A767497}" dt="2022-04-25T13:08:37.211" v="85" actId="478"/>
          <ac:picMkLst>
            <pc:docMk/>
            <pc:sldMk cId="2812508053" sldId="288"/>
            <ac:picMk id="5" creationId="{8270F3DF-B998-4E6A-8FD4-E4B5E88D8D89}"/>
          </ac:picMkLst>
        </pc:picChg>
        <pc:picChg chg="add mod">
          <ac:chgData name="Marina Salitska" userId="dddd337d-9e62-476a-b84b-84acb78319f2" providerId="ADAL" clId="{C65DBE10-AC2D-4550-8120-6EED7A767497}" dt="2022-04-25T13:09:01.741" v="94" actId="1076"/>
          <ac:picMkLst>
            <pc:docMk/>
            <pc:sldMk cId="2812508053" sldId="288"/>
            <ac:picMk id="6" creationId="{505671CB-3B66-4F2F-9DCF-75C73ADF4601}"/>
          </ac:picMkLst>
        </pc:picChg>
        <pc:picChg chg="add mod">
          <ac:chgData name="Marina Salitska" userId="dddd337d-9e62-476a-b84b-84acb78319f2" providerId="ADAL" clId="{C65DBE10-AC2D-4550-8120-6EED7A767497}" dt="2022-04-25T13:08:57.782" v="93" actId="1076"/>
          <ac:picMkLst>
            <pc:docMk/>
            <pc:sldMk cId="2812508053" sldId="288"/>
            <ac:picMk id="8" creationId="{544F0C60-01A9-4332-A5C7-3DAFCDD21424}"/>
          </ac:picMkLst>
        </pc:picChg>
      </pc:sldChg>
      <pc:sldChg chg="addSp delSp modSp add mod">
        <pc:chgData name="Marina Salitska" userId="dddd337d-9e62-476a-b84b-84acb78319f2" providerId="ADAL" clId="{C65DBE10-AC2D-4550-8120-6EED7A767497}" dt="2022-04-25T13:10:23.086" v="118" actId="1076"/>
        <pc:sldMkLst>
          <pc:docMk/>
          <pc:sldMk cId="2170618703" sldId="289"/>
        </pc:sldMkLst>
        <pc:picChg chg="add mod">
          <ac:chgData name="Marina Salitska" userId="dddd337d-9e62-476a-b84b-84acb78319f2" providerId="ADAL" clId="{C65DBE10-AC2D-4550-8120-6EED7A767497}" dt="2022-04-25T13:10:15.140" v="115" actId="14100"/>
          <ac:picMkLst>
            <pc:docMk/>
            <pc:sldMk cId="2170618703" sldId="289"/>
            <ac:picMk id="5" creationId="{AF580E38-D2D2-4A3D-A17E-69A8267455FB}"/>
          </ac:picMkLst>
        </pc:picChg>
        <pc:picChg chg="del">
          <ac:chgData name="Marina Salitska" userId="dddd337d-9e62-476a-b84b-84acb78319f2" providerId="ADAL" clId="{C65DBE10-AC2D-4550-8120-6EED7A767497}" dt="2022-04-25T13:09:13.066" v="96" actId="478"/>
          <ac:picMkLst>
            <pc:docMk/>
            <pc:sldMk cId="2170618703" sldId="289"/>
            <ac:picMk id="6" creationId="{505671CB-3B66-4F2F-9DCF-75C73ADF4601}"/>
          </ac:picMkLst>
        </pc:picChg>
        <pc:picChg chg="del">
          <ac:chgData name="Marina Salitska" userId="dddd337d-9e62-476a-b84b-84acb78319f2" providerId="ADAL" clId="{C65DBE10-AC2D-4550-8120-6EED7A767497}" dt="2022-04-25T13:09:14.051" v="97" actId="478"/>
          <ac:picMkLst>
            <pc:docMk/>
            <pc:sldMk cId="2170618703" sldId="289"/>
            <ac:picMk id="8" creationId="{544F0C60-01A9-4332-A5C7-3DAFCDD21424}"/>
          </ac:picMkLst>
        </pc:picChg>
        <pc:picChg chg="add mod modCrop">
          <ac:chgData name="Marina Salitska" userId="dddd337d-9e62-476a-b84b-84acb78319f2" providerId="ADAL" clId="{C65DBE10-AC2D-4550-8120-6EED7A767497}" dt="2022-04-25T13:10:23.086" v="118" actId="1076"/>
          <ac:picMkLst>
            <pc:docMk/>
            <pc:sldMk cId="2170618703" sldId="289"/>
            <ac:picMk id="9" creationId="{DA3A5A59-8269-4AED-9F72-E585D1768FAF}"/>
          </ac:picMkLst>
        </pc:picChg>
      </pc:sldChg>
      <pc:sldChg chg="addSp delSp modSp add mod">
        <pc:chgData name="Marina Salitska" userId="dddd337d-9e62-476a-b84b-84acb78319f2" providerId="ADAL" clId="{C65DBE10-AC2D-4550-8120-6EED7A767497}" dt="2022-04-25T13:11:25.196" v="135" actId="1076"/>
        <pc:sldMkLst>
          <pc:docMk/>
          <pc:sldMk cId="336133020" sldId="290"/>
        </pc:sldMkLst>
        <pc:picChg chg="add mod">
          <ac:chgData name="Marina Salitska" userId="dddd337d-9e62-476a-b84b-84acb78319f2" providerId="ADAL" clId="{C65DBE10-AC2D-4550-8120-6EED7A767497}" dt="2022-04-25T13:11:25.196" v="135" actId="1076"/>
          <ac:picMkLst>
            <pc:docMk/>
            <pc:sldMk cId="336133020" sldId="290"/>
            <ac:picMk id="5" creationId="{BCFA6AEF-03C2-46B2-9367-01F120C2A824}"/>
          </ac:picMkLst>
        </pc:picChg>
        <pc:picChg chg="del">
          <ac:chgData name="Marina Salitska" userId="dddd337d-9e62-476a-b84b-84acb78319f2" providerId="ADAL" clId="{C65DBE10-AC2D-4550-8120-6EED7A767497}" dt="2022-04-25T13:11:10.305" v="127" actId="478"/>
          <ac:picMkLst>
            <pc:docMk/>
            <pc:sldMk cId="336133020" sldId="290"/>
            <ac:picMk id="6" creationId="{1E58342C-5F92-49A2-8F8B-FC3A6DD3D4BA}"/>
          </ac:picMkLst>
        </pc:picChg>
      </pc:sldChg>
      <pc:sldChg chg="addSp delSp modSp add mod">
        <pc:chgData name="Marina Salitska" userId="dddd337d-9e62-476a-b84b-84acb78319f2" providerId="ADAL" clId="{C65DBE10-AC2D-4550-8120-6EED7A767497}" dt="2022-04-25T13:11:44.652" v="143" actId="1076"/>
        <pc:sldMkLst>
          <pc:docMk/>
          <pc:sldMk cId="310574330" sldId="291"/>
        </pc:sldMkLst>
        <pc:picChg chg="del">
          <ac:chgData name="Marina Salitska" userId="dddd337d-9e62-476a-b84b-84acb78319f2" providerId="ADAL" clId="{C65DBE10-AC2D-4550-8120-6EED7A767497}" dt="2022-04-25T13:11:33.982" v="137" actId="478"/>
          <ac:picMkLst>
            <pc:docMk/>
            <pc:sldMk cId="310574330" sldId="291"/>
            <ac:picMk id="5" creationId="{BCFA6AEF-03C2-46B2-9367-01F120C2A824}"/>
          </ac:picMkLst>
        </pc:picChg>
        <pc:picChg chg="add mod">
          <ac:chgData name="Marina Salitska" userId="dddd337d-9e62-476a-b84b-84acb78319f2" providerId="ADAL" clId="{C65DBE10-AC2D-4550-8120-6EED7A767497}" dt="2022-04-25T13:11:44.652" v="143" actId="1076"/>
          <ac:picMkLst>
            <pc:docMk/>
            <pc:sldMk cId="310574330" sldId="291"/>
            <ac:picMk id="6" creationId="{262947CA-AEBD-496B-A577-E9549A9D4330}"/>
          </ac:picMkLst>
        </pc:picChg>
      </pc:sldChg>
      <pc:sldChg chg="addSp delSp modSp add mod">
        <pc:chgData name="Marina Salitska" userId="dddd337d-9e62-476a-b84b-84acb78319f2" providerId="ADAL" clId="{C65DBE10-AC2D-4550-8120-6EED7A767497}" dt="2022-04-25T13:12:07.723" v="151" actId="1076"/>
        <pc:sldMkLst>
          <pc:docMk/>
          <pc:sldMk cId="3146184219" sldId="292"/>
        </pc:sldMkLst>
        <pc:picChg chg="add mod">
          <ac:chgData name="Marina Salitska" userId="dddd337d-9e62-476a-b84b-84acb78319f2" providerId="ADAL" clId="{C65DBE10-AC2D-4550-8120-6EED7A767497}" dt="2022-04-25T13:12:07.723" v="151" actId="1076"/>
          <ac:picMkLst>
            <pc:docMk/>
            <pc:sldMk cId="3146184219" sldId="292"/>
            <ac:picMk id="5" creationId="{26F7BA73-9C40-488C-8A34-6E468ABAE5BB}"/>
          </ac:picMkLst>
        </pc:picChg>
        <pc:picChg chg="del">
          <ac:chgData name="Marina Salitska" userId="dddd337d-9e62-476a-b84b-84acb78319f2" providerId="ADAL" clId="{C65DBE10-AC2D-4550-8120-6EED7A767497}" dt="2022-04-25T13:11:55.552" v="145" actId="478"/>
          <ac:picMkLst>
            <pc:docMk/>
            <pc:sldMk cId="3146184219" sldId="292"/>
            <ac:picMk id="6" creationId="{262947CA-AEBD-496B-A577-E9549A9D4330}"/>
          </ac:picMkLst>
        </pc:picChg>
      </pc:sldChg>
      <pc:sldChg chg="addSp delSp modSp add mod">
        <pc:chgData name="Marina Salitska" userId="dddd337d-9e62-476a-b84b-84acb78319f2" providerId="ADAL" clId="{C65DBE10-AC2D-4550-8120-6EED7A767497}" dt="2022-04-25T13:12:34.582" v="157" actId="1076"/>
        <pc:sldMkLst>
          <pc:docMk/>
          <pc:sldMk cId="1664991328" sldId="293"/>
        </pc:sldMkLst>
        <pc:picChg chg="del">
          <ac:chgData name="Marina Salitska" userId="dddd337d-9e62-476a-b84b-84acb78319f2" providerId="ADAL" clId="{C65DBE10-AC2D-4550-8120-6EED7A767497}" dt="2022-04-25T13:12:27.010" v="153" actId="478"/>
          <ac:picMkLst>
            <pc:docMk/>
            <pc:sldMk cId="1664991328" sldId="293"/>
            <ac:picMk id="5" creationId="{26F7BA73-9C40-488C-8A34-6E468ABAE5BB}"/>
          </ac:picMkLst>
        </pc:picChg>
        <pc:picChg chg="add mod">
          <ac:chgData name="Marina Salitska" userId="dddd337d-9e62-476a-b84b-84acb78319f2" providerId="ADAL" clId="{C65DBE10-AC2D-4550-8120-6EED7A767497}" dt="2022-04-25T13:12:34.582" v="157" actId="1076"/>
          <ac:picMkLst>
            <pc:docMk/>
            <pc:sldMk cId="1664991328" sldId="293"/>
            <ac:picMk id="6" creationId="{717EA500-7478-4ECA-AB82-2CAE95533F4D}"/>
          </ac:picMkLst>
        </pc:picChg>
      </pc:sldChg>
      <pc:sldChg chg="addSp delSp modSp add mod">
        <pc:chgData name="Marina Salitska" userId="dddd337d-9e62-476a-b84b-84acb78319f2" providerId="ADAL" clId="{C65DBE10-AC2D-4550-8120-6EED7A767497}" dt="2022-04-25T13:19:20.523" v="217" actId="1076"/>
        <pc:sldMkLst>
          <pc:docMk/>
          <pc:sldMk cId="826757844" sldId="294"/>
        </pc:sldMkLst>
        <pc:spChg chg="mod">
          <ac:chgData name="Marina Salitska" userId="dddd337d-9e62-476a-b84b-84acb78319f2" providerId="ADAL" clId="{C65DBE10-AC2D-4550-8120-6EED7A767497}" dt="2022-04-25T13:18:29.175" v="212" actId="20577"/>
          <ac:spMkLst>
            <pc:docMk/>
            <pc:sldMk cId="826757844" sldId="294"/>
            <ac:spMk id="2" creationId="{00000000-0000-0000-0000-000000000000}"/>
          </ac:spMkLst>
        </pc:spChg>
        <pc:spChg chg="del">
          <ac:chgData name="Marina Salitska" userId="dddd337d-9e62-476a-b84b-84acb78319f2" providerId="ADAL" clId="{C65DBE10-AC2D-4550-8120-6EED7A767497}" dt="2022-04-25T13:17:40.281" v="190" actId="478"/>
          <ac:spMkLst>
            <pc:docMk/>
            <pc:sldMk cId="826757844" sldId="294"/>
            <ac:spMk id="3" creationId="{00000000-0000-0000-0000-000000000000}"/>
          </ac:spMkLst>
        </pc:spChg>
        <pc:picChg chg="add mod">
          <ac:chgData name="Marina Salitska" userId="dddd337d-9e62-476a-b84b-84acb78319f2" providerId="ADAL" clId="{C65DBE10-AC2D-4550-8120-6EED7A767497}" dt="2022-04-25T13:19:20.523" v="217" actId="1076"/>
          <ac:picMkLst>
            <pc:docMk/>
            <pc:sldMk cId="826757844" sldId="294"/>
            <ac:picMk id="6" creationId="{CB062290-DE03-4C24-97E5-5946F98A7EC5}"/>
          </ac:picMkLst>
        </pc:picChg>
      </pc:sldChg>
      <pc:sldChg chg="new del">
        <pc:chgData name="Marina Salitska" userId="dddd337d-9e62-476a-b84b-84acb78319f2" providerId="ADAL" clId="{C65DBE10-AC2D-4550-8120-6EED7A767497}" dt="2022-04-25T13:17:23.576" v="188" actId="680"/>
        <pc:sldMkLst>
          <pc:docMk/>
          <pc:sldMk cId="3366412257" sldId="294"/>
        </pc:sldMkLst>
      </pc:sldChg>
      <pc:sldChg chg="addSp delSp modSp add mod">
        <pc:chgData name="Marina Salitska" userId="dddd337d-9e62-476a-b84b-84acb78319f2" providerId="ADAL" clId="{C65DBE10-AC2D-4550-8120-6EED7A767497}" dt="2022-04-25T13:19:38.040" v="224" actId="1076"/>
        <pc:sldMkLst>
          <pc:docMk/>
          <pc:sldMk cId="379886917" sldId="295"/>
        </pc:sldMkLst>
        <pc:picChg chg="add mod">
          <ac:chgData name="Marina Salitska" userId="dddd337d-9e62-476a-b84b-84acb78319f2" providerId="ADAL" clId="{C65DBE10-AC2D-4550-8120-6EED7A767497}" dt="2022-04-25T13:19:38.040" v="224" actId="1076"/>
          <ac:picMkLst>
            <pc:docMk/>
            <pc:sldMk cId="379886917" sldId="295"/>
            <ac:picMk id="5" creationId="{D20D13D6-9274-4D1C-9E37-840FAA631117}"/>
          </ac:picMkLst>
        </pc:picChg>
        <pc:picChg chg="del">
          <ac:chgData name="Marina Salitska" userId="dddd337d-9e62-476a-b84b-84acb78319f2" providerId="ADAL" clId="{C65DBE10-AC2D-4550-8120-6EED7A767497}" dt="2022-04-25T13:19:27.433" v="219" actId="478"/>
          <ac:picMkLst>
            <pc:docMk/>
            <pc:sldMk cId="379886917" sldId="295"/>
            <ac:picMk id="6" creationId="{CB062290-DE03-4C24-97E5-5946F98A7EC5}"/>
          </ac:picMkLst>
        </pc:picChg>
      </pc:sldChg>
      <pc:sldChg chg="addSp delSp modSp add mod">
        <pc:chgData name="Marina Salitska" userId="dddd337d-9e62-476a-b84b-84acb78319f2" providerId="ADAL" clId="{C65DBE10-AC2D-4550-8120-6EED7A767497}" dt="2022-04-25T16:12:07.264" v="452" actId="1076"/>
        <pc:sldMkLst>
          <pc:docMk/>
          <pc:sldMk cId="1890584675" sldId="296"/>
        </pc:sldMkLst>
        <pc:picChg chg="add mod">
          <ac:chgData name="Marina Salitska" userId="dddd337d-9e62-476a-b84b-84acb78319f2" providerId="ADAL" clId="{C65DBE10-AC2D-4550-8120-6EED7A767497}" dt="2022-04-25T16:12:07.264" v="452" actId="1076"/>
          <ac:picMkLst>
            <pc:docMk/>
            <pc:sldMk cId="1890584675" sldId="296"/>
            <ac:picMk id="5" creationId="{855F0CD0-7A47-4750-A14E-D1C6B3DFE6F5}"/>
          </ac:picMkLst>
        </pc:picChg>
        <pc:picChg chg="del">
          <ac:chgData name="Marina Salitska" userId="dddd337d-9e62-476a-b84b-84acb78319f2" providerId="ADAL" clId="{C65DBE10-AC2D-4550-8120-6EED7A767497}" dt="2022-04-25T13:19:46.082" v="226" actId="478"/>
          <ac:picMkLst>
            <pc:docMk/>
            <pc:sldMk cId="1890584675" sldId="296"/>
            <ac:picMk id="5" creationId="{D20D13D6-9274-4D1C-9E37-840FAA631117}"/>
          </ac:picMkLst>
        </pc:picChg>
        <pc:picChg chg="add del mod">
          <ac:chgData name="Marina Salitska" userId="dddd337d-9e62-476a-b84b-84acb78319f2" providerId="ADAL" clId="{C65DBE10-AC2D-4550-8120-6EED7A767497}" dt="2022-04-25T16:08:54.639" v="448" actId="21"/>
          <ac:picMkLst>
            <pc:docMk/>
            <pc:sldMk cId="1890584675" sldId="296"/>
            <ac:picMk id="6" creationId="{C301A1BD-E5D2-42CE-9F2A-1776C26A2E53}"/>
          </ac:picMkLst>
        </pc:picChg>
      </pc:sldChg>
      <pc:sldChg chg="addSp delSp modSp add mod">
        <pc:chgData name="Marina Salitska" userId="dddd337d-9e62-476a-b84b-84acb78319f2" providerId="ADAL" clId="{C65DBE10-AC2D-4550-8120-6EED7A767497}" dt="2022-04-25T13:20:14.687" v="240" actId="1076"/>
        <pc:sldMkLst>
          <pc:docMk/>
          <pc:sldMk cId="4185770638" sldId="297"/>
        </pc:sldMkLst>
        <pc:picChg chg="add mod">
          <ac:chgData name="Marina Salitska" userId="dddd337d-9e62-476a-b84b-84acb78319f2" providerId="ADAL" clId="{C65DBE10-AC2D-4550-8120-6EED7A767497}" dt="2022-04-25T13:20:14.687" v="240" actId="1076"/>
          <ac:picMkLst>
            <pc:docMk/>
            <pc:sldMk cId="4185770638" sldId="297"/>
            <ac:picMk id="5" creationId="{9A8C8BFB-4A0A-44CC-BCF9-462B7EB09A78}"/>
          </ac:picMkLst>
        </pc:picChg>
        <pc:picChg chg="del">
          <ac:chgData name="Marina Salitska" userId="dddd337d-9e62-476a-b84b-84acb78319f2" providerId="ADAL" clId="{C65DBE10-AC2D-4550-8120-6EED7A767497}" dt="2022-04-25T13:20:02.796" v="233" actId="478"/>
          <ac:picMkLst>
            <pc:docMk/>
            <pc:sldMk cId="4185770638" sldId="297"/>
            <ac:picMk id="6" creationId="{C301A1BD-E5D2-42CE-9F2A-1776C26A2E53}"/>
          </ac:picMkLst>
        </pc:picChg>
      </pc:sldChg>
      <pc:sldChg chg="addSp delSp modSp add mod">
        <pc:chgData name="Marina Salitska" userId="dddd337d-9e62-476a-b84b-84acb78319f2" providerId="ADAL" clId="{C65DBE10-AC2D-4550-8120-6EED7A767497}" dt="2022-04-25T13:20:35.990" v="248" actId="1076"/>
        <pc:sldMkLst>
          <pc:docMk/>
          <pc:sldMk cId="425504268" sldId="298"/>
        </pc:sldMkLst>
        <pc:picChg chg="del">
          <ac:chgData name="Marina Salitska" userId="dddd337d-9e62-476a-b84b-84acb78319f2" providerId="ADAL" clId="{C65DBE10-AC2D-4550-8120-6EED7A767497}" dt="2022-04-25T13:20:26.377" v="242" actId="478"/>
          <ac:picMkLst>
            <pc:docMk/>
            <pc:sldMk cId="425504268" sldId="298"/>
            <ac:picMk id="5" creationId="{9A8C8BFB-4A0A-44CC-BCF9-462B7EB09A78}"/>
          </ac:picMkLst>
        </pc:picChg>
        <pc:picChg chg="add mod">
          <ac:chgData name="Marina Salitska" userId="dddd337d-9e62-476a-b84b-84acb78319f2" providerId="ADAL" clId="{C65DBE10-AC2D-4550-8120-6EED7A767497}" dt="2022-04-25T13:20:35.990" v="248" actId="1076"/>
          <ac:picMkLst>
            <pc:docMk/>
            <pc:sldMk cId="425504268" sldId="298"/>
            <ac:picMk id="6" creationId="{BE8E1D3F-4DCD-46F2-A3F7-ED16A1DA817A}"/>
          </ac:picMkLst>
        </pc:picChg>
      </pc:sldChg>
      <pc:sldChg chg="addSp delSp modSp add mod">
        <pc:chgData name="Marina Salitska" userId="dddd337d-9e62-476a-b84b-84acb78319f2" providerId="ADAL" clId="{C65DBE10-AC2D-4550-8120-6EED7A767497}" dt="2022-04-25T13:21:14.377" v="267" actId="20577"/>
        <pc:sldMkLst>
          <pc:docMk/>
          <pc:sldMk cId="3651849000" sldId="299"/>
        </pc:sldMkLst>
        <pc:spChg chg="mod">
          <ac:chgData name="Marina Salitska" userId="dddd337d-9e62-476a-b84b-84acb78319f2" providerId="ADAL" clId="{C65DBE10-AC2D-4550-8120-6EED7A767497}" dt="2022-04-25T13:21:14.377" v="267" actId="20577"/>
          <ac:spMkLst>
            <pc:docMk/>
            <pc:sldMk cId="3651849000" sldId="299"/>
            <ac:spMk id="2" creationId="{00000000-0000-0000-0000-000000000000}"/>
          </ac:spMkLst>
        </pc:spChg>
        <pc:picChg chg="add mod">
          <ac:chgData name="Marina Salitska" userId="dddd337d-9e62-476a-b84b-84acb78319f2" providerId="ADAL" clId="{C65DBE10-AC2D-4550-8120-6EED7A767497}" dt="2022-04-25T13:21:00.652" v="258" actId="1076"/>
          <ac:picMkLst>
            <pc:docMk/>
            <pc:sldMk cId="3651849000" sldId="299"/>
            <ac:picMk id="5" creationId="{1ED3F67B-C966-4BDB-8299-9EF024305579}"/>
          </ac:picMkLst>
        </pc:picChg>
        <pc:picChg chg="del">
          <ac:chgData name="Marina Salitska" userId="dddd337d-9e62-476a-b84b-84acb78319f2" providerId="ADAL" clId="{C65DBE10-AC2D-4550-8120-6EED7A767497}" dt="2022-04-25T13:20:42.758" v="250" actId="478"/>
          <ac:picMkLst>
            <pc:docMk/>
            <pc:sldMk cId="3651849000" sldId="299"/>
            <ac:picMk id="6" creationId="{BE8E1D3F-4DCD-46F2-A3F7-ED16A1DA817A}"/>
          </ac:picMkLst>
        </pc:picChg>
      </pc:sldChg>
      <pc:sldChg chg="addSp delSp modSp add mod">
        <pc:chgData name="Marina Salitska" userId="dddd337d-9e62-476a-b84b-84acb78319f2" providerId="ADAL" clId="{C65DBE10-AC2D-4550-8120-6EED7A767497}" dt="2022-04-25T13:21:35.328" v="274" actId="1076"/>
        <pc:sldMkLst>
          <pc:docMk/>
          <pc:sldMk cId="2766749765" sldId="300"/>
        </pc:sldMkLst>
        <pc:picChg chg="del">
          <ac:chgData name="Marina Salitska" userId="dddd337d-9e62-476a-b84b-84acb78319f2" providerId="ADAL" clId="{C65DBE10-AC2D-4550-8120-6EED7A767497}" dt="2022-04-25T13:21:26.923" v="269" actId="478"/>
          <ac:picMkLst>
            <pc:docMk/>
            <pc:sldMk cId="2766749765" sldId="300"/>
            <ac:picMk id="5" creationId="{1ED3F67B-C966-4BDB-8299-9EF024305579}"/>
          </ac:picMkLst>
        </pc:picChg>
        <pc:picChg chg="add mod">
          <ac:chgData name="Marina Salitska" userId="dddd337d-9e62-476a-b84b-84acb78319f2" providerId="ADAL" clId="{C65DBE10-AC2D-4550-8120-6EED7A767497}" dt="2022-04-25T13:21:35.328" v="274" actId="1076"/>
          <ac:picMkLst>
            <pc:docMk/>
            <pc:sldMk cId="2766749765" sldId="300"/>
            <ac:picMk id="6" creationId="{7F0C9ADB-34AE-46C1-AED9-E12EA9129CFF}"/>
          </ac:picMkLst>
        </pc:picChg>
      </pc:sldChg>
      <pc:sldChg chg="addSp delSp modSp add mod">
        <pc:chgData name="Marina Salitska" userId="dddd337d-9e62-476a-b84b-84acb78319f2" providerId="ADAL" clId="{C65DBE10-AC2D-4550-8120-6EED7A767497}" dt="2022-04-25T13:21:49.597" v="281" actId="1076"/>
        <pc:sldMkLst>
          <pc:docMk/>
          <pc:sldMk cId="2850016409" sldId="301"/>
        </pc:sldMkLst>
        <pc:picChg chg="add mod">
          <ac:chgData name="Marina Salitska" userId="dddd337d-9e62-476a-b84b-84acb78319f2" providerId="ADAL" clId="{C65DBE10-AC2D-4550-8120-6EED7A767497}" dt="2022-04-25T13:21:49.597" v="281" actId="1076"/>
          <ac:picMkLst>
            <pc:docMk/>
            <pc:sldMk cId="2850016409" sldId="301"/>
            <ac:picMk id="5" creationId="{229F90CD-7A38-496B-80C7-8D56B094BA19}"/>
          </ac:picMkLst>
        </pc:picChg>
        <pc:picChg chg="del">
          <ac:chgData name="Marina Salitska" userId="dddd337d-9e62-476a-b84b-84acb78319f2" providerId="ADAL" clId="{C65DBE10-AC2D-4550-8120-6EED7A767497}" dt="2022-04-25T13:21:41.748" v="276" actId="478"/>
          <ac:picMkLst>
            <pc:docMk/>
            <pc:sldMk cId="2850016409" sldId="301"/>
            <ac:picMk id="6" creationId="{7F0C9ADB-34AE-46C1-AED9-E12EA9129CFF}"/>
          </ac:picMkLst>
        </pc:picChg>
      </pc:sldChg>
      <pc:sldChg chg="addSp delSp modSp add mod">
        <pc:chgData name="Marina Salitska" userId="dddd337d-9e62-476a-b84b-84acb78319f2" providerId="ADAL" clId="{C65DBE10-AC2D-4550-8120-6EED7A767497}" dt="2022-04-25T13:22:04.295" v="288" actId="1076"/>
        <pc:sldMkLst>
          <pc:docMk/>
          <pc:sldMk cId="518451423" sldId="302"/>
        </pc:sldMkLst>
        <pc:picChg chg="del">
          <ac:chgData name="Marina Salitska" userId="dddd337d-9e62-476a-b84b-84acb78319f2" providerId="ADAL" clId="{C65DBE10-AC2D-4550-8120-6EED7A767497}" dt="2022-04-25T13:21:57.288" v="283" actId="478"/>
          <ac:picMkLst>
            <pc:docMk/>
            <pc:sldMk cId="518451423" sldId="302"/>
            <ac:picMk id="5" creationId="{229F90CD-7A38-496B-80C7-8D56B094BA19}"/>
          </ac:picMkLst>
        </pc:picChg>
        <pc:picChg chg="add mod">
          <ac:chgData name="Marina Salitska" userId="dddd337d-9e62-476a-b84b-84acb78319f2" providerId="ADAL" clId="{C65DBE10-AC2D-4550-8120-6EED7A767497}" dt="2022-04-25T13:22:04.295" v="288" actId="1076"/>
          <ac:picMkLst>
            <pc:docMk/>
            <pc:sldMk cId="518451423" sldId="302"/>
            <ac:picMk id="6" creationId="{52100D3A-51F6-4E37-8302-70B30FDB0DD8}"/>
          </ac:picMkLst>
        </pc:picChg>
      </pc:sldChg>
      <pc:sldChg chg="addSp delSp modSp add mod">
        <pc:chgData name="Marina Salitska" userId="dddd337d-9e62-476a-b84b-84acb78319f2" providerId="ADAL" clId="{C65DBE10-AC2D-4550-8120-6EED7A767497}" dt="2022-04-25T13:26:21.757" v="360" actId="1076"/>
        <pc:sldMkLst>
          <pc:docMk/>
          <pc:sldMk cId="3849540601" sldId="303"/>
        </pc:sldMkLst>
        <pc:picChg chg="del">
          <ac:chgData name="Marina Salitska" userId="dddd337d-9e62-476a-b84b-84acb78319f2" providerId="ADAL" clId="{C65DBE10-AC2D-4550-8120-6EED7A767497}" dt="2022-04-25T13:26:14.209" v="355" actId="478"/>
          <ac:picMkLst>
            <pc:docMk/>
            <pc:sldMk cId="3849540601" sldId="303"/>
            <ac:picMk id="5" creationId="{1F748976-498D-4FFE-AED1-99628339764E}"/>
          </ac:picMkLst>
        </pc:picChg>
        <pc:picChg chg="add mod">
          <ac:chgData name="Marina Salitska" userId="dddd337d-9e62-476a-b84b-84acb78319f2" providerId="ADAL" clId="{C65DBE10-AC2D-4550-8120-6EED7A767497}" dt="2022-04-25T13:26:21.757" v="360" actId="1076"/>
          <ac:picMkLst>
            <pc:docMk/>
            <pc:sldMk cId="3849540601" sldId="303"/>
            <ac:picMk id="6" creationId="{C1DE8084-02F0-4A1F-B54C-D7E3CCBAEEAB}"/>
          </ac:picMkLst>
        </pc:picChg>
      </pc:sldChg>
      <pc:sldChg chg="addSp delSp modSp add mod">
        <pc:chgData name="Marina Salitska" userId="dddd337d-9e62-476a-b84b-84acb78319f2" providerId="ADAL" clId="{C65DBE10-AC2D-4550-8120-6EED7A767497}" dt="2022-04-25T13:26:39.160" v="367" actId="14100"/>
        <pc:sldMkLst>
          <pc:docMk/>
          <pc:sldMk cId="520228430" sldId="304"/>
        </pc:sldMkLst>
        <pc:picChg chg="add mod">
          <ac:chgData name="Marina Salitska" userId="dddd337d-9e62-476a-b84b-84acb78319f2" providerId="ADAL" clId="{C65DBE10-AC2D-4550-8120-6EED7A767497}" dt="2022-04-25T13:26:39.160" v="367" actId="14100"/>
          <ac:picMkLst>
            <pc:docMk/>
            <pc:sldMk cId="520228430" sldId="304"/>
            <ac:picMk id="5" creationId="{D5510238-F716-4261-8399-86778ECA9D60}"/>
          </ac:picMkLst>
        </pc:picChg>
        <pc:picChg chg="del">
          <ac:chgData name="Marina Salitska" userId="dddd337d-9e62-476a-b84b-84acb78319f2" providerId="ADAL" clId="{C65DBE10-AC2D-4550-8120-6EED7A767497}" dt="2022-04-25T13:26:27.687" v="362" actId="478"/>
          <ac:picMkLst>
            <pc:docMk/>
            <pc:sldMk cId="520228430" sldId="304"/>
            <ac:picMk id="6" creationId="{C1DE8084-02F0-4A1F-B54C-D7E3CCBAEEAB}"/>
          </ac:picMkLst>
        </pc:picChg>
      </pc:sldChg>
      <pc:sldChg chg="addSp delSp modSp add mod">
        <pc:chgData name="Marina Salitska" userId="dddd337d-9e62-476a-b84b-84acb78319f2" providerId="ADAL" clId="{C65DBE10-AC2D-4550-8120-6EED7A767497}" dt="2022-04-25T13:27:00.286" v="378" actId="1076"/>
        <pc:sldMkLst>
          <pc:docMk/>
          <pc:sldMk cId="254174711" sldId="305"/>
        </pc:sldMkLst>
        <pc:picChg chg="del">
          <ac:chgData name="Marina Salitska" userId="dddd337d-9e62-476a-b84b-84acb78319f2" providerId="ADAL" clId="{C65DBE10-AC2D-4550-8120-6EED7A767497}" dt="2022-04-25T13:26:46.190" v="369" actId="478"/>
          <ac:picMkLst>
            <pc:docMk/>
            <pc:sldMk cId="254174711" sldId="305"/>
            <ac:picMk id="5" creationId="{D5510238-F716-4261-8399-86778ECA9D60}"/>
          </ac:picMkLst>
        </pc:picChg>
        <pc:picChg chg="add mod">
          <ac:chgData name="Marina Salitska" userId="dddd337d-9e62-476a-b84b-84acb78319f2" providerId="ADAL" clId="{C65DBE10-AC2D-4550-8120-6EED7A767497}" dt="2022-04-25T13:27:00.286" v="378" actId="1076"/>
          <ac:picMkLst>
            <pc:docMk/>
            <pc:sldMk cId="254174711" sldId="305"/>
            <ac:picMk id="6" creationId="{2EEAFC84-FDEE-4623-A0AF-16FCBB21757D}"/>
          </ac:picMkLst>
        </pc:picChg>
      </pc:sldChg>
      <pc:sldChg chg="addSp delSp modSp add mod">
        <pc:chgData name="Marina Salitska" userId="dddd337d-9e62-476a-b84b-84acb78319f2" providerId="ADAL" clId="{C65DBE10-AC2D-4550-8120-6EED7A767497}" dt="2022-04-25T13:27:18.429" v="386" actId="1076"/>
        <pc:sldMkLst>
          <pc:docMk/>
          <pc:sldMk cId="3215382113" sldId="306"/>
        </pc:sldMkLst>
        <pc:picChg chg="add mod">
          <ac:chgData name="Marina Salitska" userId="dddd337d-9e62-476a-b84b-84acb78319f2" providerId="ADAL" clId="{C65DBE10-AC2D-4550-8120-6EED7A767497}" dt="2022-04-25T13:27:18.429" v="386" actId="1076"/>
          <ac:picMkLst>
            <pc:docMk/>
            <pc:sldMk cId="3215382113" sldId="306"/>
            <ac:picMk id="5" creationId="{074E4B33-5B0A-4301-80B5-1E3247CFF2E7}"/>
          </ac:picMkLst>
        </pc:picChg>
        <pc:picChg chg="del">
          <ac:chgData name="Marina Salitska" userId="dddd337d-9e62-476a-b84b-84acb78319f2" providerId="ADAL" clId="{C65DBE10-AC2D-4550-8120-6EED7A767497}" dt="2022-04-25T13:27:07.983" v="380" actId="478"/>
          <ac:picMkLst>
            <pc:docMk/>
            <pc:sldMk cId="3215382113" sldId="306"/>
            <ac:picMk id="6" creationId="{2EEAFC84-FDEE-4623-A0AF-16FCBB21757D}"/>
          </ac:picMkLst>
        </pc:picChg>
      </pc:sldChg>
      <pc:sldChg chg="addSp delSp modSp add mod">
        <pc:chgData name="Marina Salitska" userId="dddd337d-9e62-476a-b84b-84acb78319f2" providerId="ADAL" clId="{C65DBE10-AC2D-4550-8120-6EED7A767497}" dt="2022-04-25T13:27:35.345" v="394" actId="1076"/>
        <pc:sldMkLst>
          <pc:docMk/>
          <pc:sldMk cId="22873309" sldId="307"/>
        </pc:sldMkLst>
        <pc:picChg chg="del">
          <ac:chgData name="Marina Salitska" userId="dddd337d-9e62-476a-b84b-84acb78319f2" providerId="ADAL" clId="{C65DBE10-AC2D-4550-8120-6EED7A767497}" dt="2022-04-25T13:27:24.715" v="388" actId="478"/>
          <ac:picMkLst>
            <pc:docMk/>
            <pc:sldMk cId="22873309" sldId="307"/>
            <ac:picMk id="5" creationId="{074E4B33-5B0A-4301-80B5-1E3247CFF2E7}"/>
          </ac:picMkLst>
        </pc:picChg>
        <pc:picChg chg="add mod">
          <ac:chgData name="Marina Salitska" userId="dddd337d-9e62-476a-b84b-84acb78319f2" providerId="ADAL" clId="{C65DBE10-AC2D-4550-8120-6EED7A767497}" dt="2022-04-25T13:27:35.345" v="394" actId="1076"/>
          <ac:picMkLst>
            <pc:docMk/>
            <pc:sldMk cId="22873309" sldId="307"/>
            <ac:picMk id="6" creationId="{9921397D-6DE5-4C45-8C58-EE14767D5132}"/>
          </ac:picMkLst>
        </pc:picChg>
      </pc:sldChg>
      <pc:sldChg chg="addSp delSp modSp add mod">
        <pc:chgData name="Marina Salitska" userId="dddd337d-9e62-476a-b84b-84acb78319f2" providerId="ADAL" clId="{C65DBE10-AC2D-4550-8120-6EED7A767497}" dt="2022-04-25T13:27:48.129" v="401" actId="1076"/>
        <pc:sldMkLst>
          <pc:docMk/>
          <pc:sldMk cId="2127851929" sldId="308"/>
        </pc:sldMkLst>
        <pc:picChg chg="add mod">
          <ac:chgData name="Marina Salitska" userId="dddd337d-9e62-476a-b84b-84acb78319f2" providerId="ADAL" clId="{C65DBE10-AC2D-4550-8120-6EED7A767497}" dt="2022-04-25T13:27:48.129" v="401" actId="1076"/>
          <ac:picMkLst>
            <pc:docMk/>
            <pc:sldMk cId="2127851929" sldId="308"/>
            <ac:picMk id="5" creationId="{52A1C35D-3145-4005-9BBB-AF52AA836962}"/>
          </ac:picMkLst>
        </pc:picChg>
        <pc:picChg chg="del">
          <ac:chgData name="Marina Salitska" userId="dddd337d-9e62-476a-b84b-84acb78319f2" providerId="ADAL" clId="{C65DBE10-AC2D-4550-8120-6EED7A767497}" dt="2022-04-25T13:27:40.732" v="396" actId="478"/>
          <ac:picMkLst>
            <pc:docMk/>
            <pc:sldMk cId="2127851929" sldId="308"/>
            <ac:picMk id="6" creationId="{9921397D-6DE5-4C45-8C58-EE14767D5132}"/>
          </ac:picMkLst>
        </pc:picChg>
      </pc:sldChg>
      <pc:sldChg chg="addSp delSp modSp add mod">
        <pc:chgData name="Marina Salitska" userId="dddd337d-9e62-476a-b84b-84acb78319f2" providerId="ADAL" clId="{C65DBE10-AC2D-4550-8120-6EED7A767497}" dt="2022-04-25T13:35:16.393" v="417" actId="1076"/>
        <pc:sldMkLst>
          <pc:docMk/>
          <pc:sldMk cId="3905866904" sldId="309"/>
        </pc:sldMkLst>
        <pc:picChg chg="add mod">
          <ac:chgData name="Marina Salitska" userId="dddd337d-9e62-476a-b84b-84acb78319f2" providerId="ADAL" clId="{C65DBE10-AC2D-4550-8120-6EED7A767497}" dt="2022-04-25T13:35:16.393" v="417" actId="1076"/>
          <ac:picMkLst>
            <pc:docMk/>
            <pc:sldMk cId="3905866904" sldId="309"/>
            <ac:picMk id="5" creationId="{B5FB50D1-2D6E-49C1-83CB-07E40D5A914D}"/>
          </ac:picMkLst>
        </pc:picChg>
        <pc:picChg chg="del">
          <ac:chgData name="Marina Salitska" userId="dddd337d-9e62-476a-b84b-84acb78319f2" providerId="ADAL" clId="{C65DBE10-AC2D-4550-8120-6EED7A767497}" dt="2022-04-25T13:35:08.008" v="412" actId="478"/>
          <ac:picMkLst>
            <pc:docMk/>
            <pc:sldMk cId="3905866904" sldId="309"/>
            <ac:picMk id="6" creationId="{B051D176-E9D3-4C0F-861C-FD794CD9EEB2}"/>
          </ac:picMkLst>
        </pc:picChg>
      </pc:sldChg>
      <pc:sldChg chg="addSp delSp modSp add mod">
        <pc:chgData name="Marina Salitska" userId="dddd337d-9e62-476a-b84b-84acb78319f2" providerId="ADAL" clId="{C65DBE10-AC2D-4550-8120-6EED7A767497}" dt="2022-04-25T13:35:34.158" v="425" actId="1076"/>
        <pc:sldMkLst>
          <pc:docMk/>
          <pc:sldMk cId="1493212837" sldId="310"/>
        </pc:sldMkLst>
        <pc:picChg chg="del">
          <ac:chgData name="Marina Salitska" userId="dddd337d-9e62-476a-b84b-84acb78319f2" providerId="ADAL" clId="{C65DBE10-AC2D-4550-8120-6EED7A767497}" dt="2022-04-25T13:35:22.981" v="419" actId="478"/>
          <ac:picMkLst>
            <pc:docMk/>
            <pc:sldMk cId="1493212837" sldId="310"/>
            <ac:picMk id="5" creationId="{B5FB50D1-2D6E-49C1-83CB-07E40D5A914D}"/>
          </ac:picMkLst>
        </pc:picChg>
        <pc:picChg chg="add mod">
          <ac:chgData name="Marina Salitska" userId="dddd337d-9e62-476a-b84b-84acb78319f2" providerId="ADAL" clId="{C65DBE10-AC2D-4550-8120-6EED7A767497}" dt="2022-04-25T13:35:34.158" v="425" actId="1076"/>
          <ac:picMkLst>
            <pc:docMk/>
            <pc:sldMk cId="1493212837" sldId="310"/>
            <ac:picMk id="6" creationId="{D5C6505C-7FD2-46B4-ABF4-C64E310A6F0F}"/>
          </ac:picMkLst>
        </pc:picChg>
      </pc:sldChg>
      <pc:sldChg chg="addSp delSp modSp add mod">
        <pc:chgData name="Marina Salitska" userId="dddd337d-9e62-476a-b84b-84acb78319f2" providerId="ADAL" clId="{C65DBE10-AC2D-4550-8120-6EED7A767497}" dt="2022-04-25T13:35:50.668" v="432" actId="1076"/>
        <pc:sldMkLst>
          <pc:docMk/>
          <pc:sldMk cId="2358792892" sldId="311"/>
        </pc:sldMkLst>
        <pc:picChg chg="add mod">
          <ac:chgData name="Marina Salitska" userId="dddd337d-9e62-476a-b84b-84acb78319f2" providerId="ADAL" clId="{C65DBE10-AC2D-4550-8120-6EED7A767497}" dt="2022-04-25T13:35:50.668" v="432" actId="1076"/>
          <ac:picMkLst>
            <pc:docMk/>
            <pc:sldMk cId="2358792892" sldId="311"/>
            <ac:picMk id="5" creationId="{26B3D3FF-A487-4F06-91DC-3C28C1177B0F}"/>
          </ac:picMkLst>
        </pc:picChg>
        <pc:picChg chg="del">
          <ac:chgData name="Marina Salitska" userId="dddd337d-9e62-476a-b84b-84acb78319f2" providerId="ADAL" clId="{C65DBE10-AC2D-4550-8120-6EED7A767497}" dt="2022-04-25T13:35:41.649" v="427" actId="478"/>
          <ac:picMkLst>
            <pc:docMk/>
            <pc:sldMk cId="2358792892" sldId="311"/>
            <ac:picMk id="6" creationId="{D5C6505C-7FD2-46B4-ABF4-C64E310A6F0F}"/>
          </ac:picMkLst>
        </pc:picChg>
      </pc:sldChg>
      <pc:sldChg chg="addSp delSp modSp add mod">
        <pc:chgData name="Marina Salitska" userId="dddd337d-9e62-476a-b84b-84acb78319f2" providerId="ADAL" clId="{C65DBE10-AC2D-4550-8120-6EED7A767497}" dt="2022-04-25T16:07:40.558" v="447" actId="1076"/>
        <pc:sldMkLst>
          <pc:docMk/>
          <pc:sldMk cId="1266250088" sldId="312"/>
        </pc:sldMkLst>
        <pc:picChg chg="del">
          <ac:chgData name="Marina Salitska" userId="dddd337d-9e62-476a-b84b-84acb78319f2" providerId="ADAL" clId="{C65DBE10-AC2D-4550-8120-6EED7A767497}" dt="2022-04-25T16:07:29.515" v="442" actId="478"/>
          <ac:picMkLst>
            <pc:docMk/>
            <pc:sldMk cId="1266250088" sldId="312"/>
            <ac:picMk id="5" creationId="{D18A20CC-1E1A-4F5B-A2EC-8F299E457172}"/>
          </ac:picMkLst>
        </pc:picChg>
        <pc:picChg chg="add mod">
          <ac:chgData name="Marina Salitska" userId="dddd337d-9e62-476a-b84b-84acb78319f2" providerId="ADAL" clId="{C65DBE10-AC2D-4550-8120-6EED7A767497}" dt="2022-04-25T16:07:40.558" v="447" actId="1076"/>
          <ac:picMkLst>
            <pc:docMk/>
            <pc:sldMk cId="1266250088" sldId="312"/>
            <ac:picMk id="6" creationId="{70C9BEF1-DC5C-4720-8BB3-737AD9FE2817}"/>
          </ac:picMkLst>
        </pc:picChg>
      </pc:sldChg>
      <pc:sldChg chg="addSp modSp new mod">
        <pc:chgData name="Marina Salitska" userId="dddd337d-9e62-476a-b84b-84acb78319f2" providerId="ADAL" clId="{C65DBE10-AC2D-4550-8120-6EED7A767497}" dt="2022-04-26T14:52:32.836" v="690" actId="20577"/>
        <pc:sldMkLst>
          <pc:docMk/>
          <pc:sldMk cId="807730388" sldId="313"/>
        </pc:sldMkLst>
        <pc:spChg chg="mod">
          <ac:chgData name="Marina Salitska" userId="dddd337d-9e62-476a-b84b-84acb78319f2" providerId="ADAL" clId="{C65DBE10-AC2D-4550-8120-6EED7A767497}" dt="2022-04-26T14:42:36.724" v="499" actId="20577"/>
          <ac:spMkLst>
            <pc:docMk/>
            <pc:sldMk cId="807730388" sldId="313"/>
            <ac:spMk id="2" creationId="{A4C7597D-613B-4016-9BAD-609268DEC02D}"/>
          </ac:spMkLst>
        </pc:spChg>
        <pc:spChg chg="mod">
          <ac:chgData name="Marina Salitska" userId="dddd337d-9e62-476a-b84b-84acb78319f2" providerId="ADAL" clId="{C65DBE10-AC2D-4550-8120-6EED7A767497}" dt="2022-04-26T14:44:49.748" v="556" actId="3626"/>
          <ac:spMkLst>
            <pc:docMk/>
            <pc:sldMk cId="807730388" sldId="313"/>
            <ac:spMk id="3" creationId="{61BDD940-E4A4-4D9B-8BC1-DAD7B1173273}"/>
          </ac:spMkLst>
        </pc:spChg>
        <pc:spChg chg="add mod">
          <ac:chgData name="Marina Salitska" userId="dddd337d-9e62-476a-b84b-84acb78319f2" providerId="ADAL" clId="{C65DBE10-AC2D-4550-8120-6EED7A767497}" dt="2022-04-26T14:52:32.836" v="690" actId="20577"/>
          <ac:spMkLst>
            <pc:docMk/>
            <pc:sldMk cId="807730388" sldId="313"/>
            <ac:spMk id="5" creationId="{71FEE896-EF42-4CA1-B8AE-BB11ACCD76F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981113"/>
            <a:ext cx="9143999" cy="4162386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3999" cy="2171699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57159" y="300167"/>
            <a:ext cx="2129950" cy="59029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353842" y="2127042"/>
            <a:ext cx="4436314" cy="467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4/26/2022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300" b="1" i="0">
                <a:solidFill>
                  <a:srgbClr val="060A68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060A68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4/26/2022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300" b="1" i="0">
                <a:solidFill>
                  <a:srgbClr val="060A68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4/26/2022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300" b="1" i="0">
                <a:solidFill>
                  <a:srgbClr val="060A68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4/26/2022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4/26/2022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4907755"/>
            <a:ext cx="9144000" cy="237599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25173" y="4705350"/>
            <a:ext cx="390525" cy="390525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2100" y="107410"/>
            <a:ext cx="8559800" cy="375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00" b="1" i="0">
                <a:solidFill>
                  <a:srgbClr val="060A68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69790" y="907581"/>
            <a:ext cx="8404418" cy="23850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60A68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8291548" y="4953199"/>
            <a:ext cx="391795" cy="149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Verdana"/>
                <a:cs typeface="Verdana"/>
              </a:defRPr>
            </a:lvl1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4/26/2022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document/d/1UhiQEArzZJl5WFDHufkHOWkpdoPnQNjH/edit#bookmark%3Did.4v8j61odlwbv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https://drive.google.com/drive/u/0/folders/1R9Up4ZZpMi9IDt_KEqt3ic-GJAZpavOv" TargetMode="Externa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514349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2100" y="107415"/>
            <a:ext cx="530034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dirty="0"/>
              <a:t>1	-</a:t>
            </a:r>
            <a:r>
              <a:rPr spc="-15" dirty="0"/>
              <a:t> </a:t>
            </a:r>
            <a:r>
              <a:rPr spc="-5" dirty="0">
                <a:solidFill>
                  <a:srgbClr val="E40668"/>
                </a:solidFill>
              </a:rPr>
              <a:t>Tabular</a:t>
            </a:r>
            <a:r>
              <a:rPr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info</a:t>
            </a:r>
            <a:r>
              <a:rPr spc="-4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mockup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980EF162-7C1D-43E9-A2EE-B73A701535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971550"/>
            <a:ext cx="6477324" cy="387978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2100" y="107415"/>
            <a:ext cx="530034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dirty="0"/>
              <a:t>1	-</a:t>
            </a:r>
            <a:r>
              <a:rPr spc="-15" dirty="0"/>
              <a:t> </a:t>
            </a:r>
            <a:r>
              <a:rPr spc="-5" dirty="0">
                <a:solidFill>
                  <a:srgbClr val="E40668"/>
                </a:solidFill>
              </a:rPr>
              <a:t>Tabular</a:t>
            </a:r>
            <a:r>
              <a:rPr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info</a:t>
            </a:r>
            <a:r>
              <a:rPr spc="-4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mockup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6" name="Picture 5" descr="Graphical user interface&#10;&#10;Description automatically generated">
            <a:extLst>
              <a:ext uri="{FF2B5EF4-FFF2-40B4-BE49-F238E27FC236}">
                <a16:creationId xmlns:a16="http://schemas.microsoft.com/office/drawing/2014/main" id="{AE560A3D-DAA6-4C40-8930-1EAA5CCC987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6" b="4501"/>
          <a:stretch/>
        </p:blipFill>
        <p:spPr>
          <a:xfrm>
            <a:off x="1752601" y="768387"/>
            <a:ext cx="4953000" cy="4089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47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2100" y="107415"/>
            <a:ext cx="530034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dirty="0"/>
              <a:t>1	-</a:t>
            </a:r>
            <a:r>
              <a:rPr spc="-15" dirty="0"/>
              <a:t> </a:t>
            </a:r>
            <a:r>
              <a:rPr spc="-5" dirty="0">
                <a:solidFill>
                  <a:srgbClr val="E40668"/>
                </a:solidFill>
              </a:rPr>
              <a:t>Tabular</a:t>
            </a:r>
            <a:r>
              <a:rPr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info</a:t>
            </a:r>
            <a:r>
              <a:rPr spc="-4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mockup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D18A20CC-1E1A-4F5B-A2EC-8F299E4571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895350"/>
            <a:ext cx="5943600" cy="3950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4969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2100" y="107415"/>
            <a:ext cx="530034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dirty="0"/>
              <a:t>1	-</a:t>
            </a:r>
            <a:r>
              <a:rPr spc="-15" dirty="0"/>
              <a:t> </a:t>
            </a:r>
            <a:r>
              <a:rPr spc="-5" dirty="0">
                <a:solidFill>
                  <a:srgbClr val="E40668"/>
                </a:solidFill>
              </a:rPr>
              <a:t>Tabular</a:t>
            </a:r>
            <a:r>
              <a:rPr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info</a:t>
            </a:r>
            <a:r>
              <a:rPr spc="-4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mockup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6" name="Picture 5" descr="Table&#10;&#10;Description automatically generated">
            <a:extLst>
              <a:ext uri="{FF2B5EF4-FFF2-40B4-BE49-F238E27FC236}">
                <a16:creationId xmlns:a16="http://schemas.microsoft.com/office/drawing/2014/main" id="{70C9BEF1-DC5C-4720-8BB3-737AD9FE28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23950"/>
            <a:ext cx="7201247" cy="3669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2500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2100" y="107415"/>
            <a:ext cx="530034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dirty="0"/>
              <a:t>1	-</a:t>
            </a:r>
            <a:r>
              <a:rPr spc="-15" dirty="0"/>
              <a:t> </a:t>
            </a:r>
            <a:r>
              <a:rPr spc="-5" dirty="0">
                <a:solidFill>
                  <a:srgbClr val="E40668"/>
                </a:solidFill>
              </a:rPr>
              <a:t>Tabular</a:t>
            </a:r>
            <a:r>
              <a:rPr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info</a:t>
            </a:r>
            <a:r>
              <a:rPr spc="-4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mockup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8270F3DF-B998-4E6A-8FD4-E4B5E88D8D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645" y="895350"/>
            <a:ext cx="6554709" cy="3944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9251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2100" y="107415"/>
            <a:ext cx="530034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dirty="0"/>
              <a:t>1	-</a:t>
            </a:r>
            <a:r>
              <a:rPr spc="-15" dirty="0"/>
              <a:t> </a:t>
            </a:r>
            <a:r>
              <a:rPr spc="-5" dirty="0">
                <a:solidFill>
                  <a:srgbClr val="E40668"/>
                </a:solidFill>
              </a:rPr>
              <a:t>Tabular</a:t>
            </a:r>
            <a:r>
              <a:rPr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info</a:t>
            </a:r>
            <a:r>
              <a:rPr spc="-4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mockup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6" name="Picture 5" descr="Table&#10;&#10;Description automatically generated">
            <a:extLst>
              <a:ext uri="{FF2B5EF4-FFF2-40B4-BE49-F238E27FC236}">
                <a16:creationId xmlns:a16="http://schemas.microsoft.com/office/drawing/2014/main" id="{505671CB-3B66-4F2F-9DCF-75C73ADF46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725119"/>
            <a:ext cx="4976291" cy="1905165"/>
          </a:xfrm>
          <a:prstGeom prst="rect">
            <a:avLst/>
          </a:prstGeom>
        </p:spPr>
      </p:pic>
      <p:pic>
        <p:nvPicPr>
          <p:cNvPr id="8" name="Picture 7" descr="Table&#10;&#10;Description automatically generated">
            <a:extLst>
              <a:ext uri="{FF2B5EF4-FFF2-40B4-BE49-F238E27FC236}">
                <a16:creationId xmlns:a16="http://schemas.microsoft.com/office/drawing/2014/main" id="{544F0C60-01A9-4332-A5C7-3DAFCDD214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952750"/>
            <a:ext cx="4976291" cy="190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5080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2100" y="107415"/>
            <a:ext cx="530034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dirty="0"/>
              <a:t>1	-</a:t>
            </a:r>
            <a:r>
              <a:rPr spc="-15" dirty="0"/>
              <a:t> </a:t>
            </a:r>
            <a:r>
              <a:rPr spc="-5" dirty="0">
                <a:solidFill>
                  <a:srgbClr val="E40668"/>
                </a:solidFill>
              </a:rPr>
              <a:t>Tabular</a:t>
            </a:r>
            <a:r>
              <a:rPr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info</a:t>
            </a:r>
            <a:r>
              <a:rPr spc="-4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mockup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AF580E38-D2D2-4A3D-A17E-69A8267455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13" y="697880"/>
            <a:ext cx="3394396" cy="1035670"/>
          </a:xfrm>
          <a:prstGeom prst="rect">
            <a:avLst/>
          </a:prstGeom>
        </p:spPr>
      </p:pic>
      <p:pic>
        <p:nvPicPr>
          <p:cNvPr id="9" name="Picture 8" descr="Table&#10;&#10;Description automatically generated">
            <a:extLst>
              <a:ext uri="{FF2B5EF4-FFF2-40B4-BE49-F238E27FC236}">
                <a16:creationId xmlns:a16="http://schemas.microsoft.com/office/drawing/2014/main" id="{DA3A5A59-8269-4AED-9F72-E585D1768FA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8" b="998"/>
          <a:stretch/>
        </p:blipFill>
        <p:spPr>
          <a:xfrm>
            <a:off x="4153902" y="742950"/>
            <a:ext cx="4811095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6187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2100" y="107415"/>
            <a:ext cx="625602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dirty="0"/>
              <a:t>2	-</a:t>
            </a:r>
            <a:r>
              <a:rPr spc="-15" dirty="0"/>
              <a:t> </a:t>
            </a:r>
            <a:r>
              <a:rPr spc="-5" dirty="0">
                <a:solidFill>
                  <a:srgbClr val="E40668"/>
                </a:solidFill>
              </a:rPr>
              <a:t>Tabbed</a:t>
            </a:r>
            <a:r>
              <a:rPr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dashboard</a:t>
            </a:r>
            <a:r>
              <a:rPr spc="-3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feature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5199" y="719530"/>
            <a:ext cx="8380095" cy="3930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0029" marR="354330" indent="-227965">
              <a:lnSpc>
                <a:spcPct val="100000"/>
              </a:lnSpc>
              <a:buClr>
                <a:srgbClr val="DE0568"/>
              </a:buClr>
              <a:buSzPct val="105882"/>
              <a:buChar char="*"/>
              <a:tabLst>
                <a:tab pos="253365" algn="l"/>
                <a:tab pos="3877945" algn="l"/>
              </a:tabLst>
            </a:pPr>
            <a:r>
              <a:rPr sz="1700" b="1" spc="-5" dirty="0">
                <a:solidFill>
                  <a:srgbClr val="060A68"/>
                </a:solidFill>
                <a:latin typeface="Verdana"/>
                <a:cs typeface="Verdana"/>
              </a:rPr>
              <a:t>Dashboard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can be considered as </a:t>
            </a:r>
            <a:r>
              <a:rPr sz="1700" dirty="0">
                <a:solidFill>
                  <a:srgbClr val="060A68"/>
                </a:solidFill>
                <a:latin typeface="Verdana"/>
                <a:cs typeface="Verdana"/>
              </a:rPr>
              <a:t>a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visual display of all our data, set or </a:t>
            </a:r>
            <a:r>
              <a:rPr sz="1700" spc="-58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collection of</a:t>
            </a:r>
            <a:r>
              <a:rPr sz="170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the</a:t>
            </a:r>
            <a:r>
              <a:rPr sz="170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various</a:t>
            </a:r>
            <a:r>
              <a:rPr sz="170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widgets	that can give overview, some specific </a:t>
            </a:r>
            <a:r>
              <a:rPr sz="170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data,</a:t>
            </a:r>
            <a:r>
              <a:rPr sz="17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metrics or reports.</a:t>
            </a:r>
            <a:endParaRPr sz="17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DE0568"/>
              </a:buClr>
              <a:buFont typeface="Verdana"/>
              <a:buChar char="*"/>
            </a:pPr>
            <a:endParaRPr sz="1650" dirty="0">
              <a:latin typeface="Verdana"/>
              <a:cs typeface="Verdana"/>
            </a:endParaRPr>
          </a:p>
          <a:p>
            <a:pPr marL="240029" marR="644525">
              <a:lnSpc>
                <a:spcPct val="100000"/>
              </a:lnSpc>
            </a:pP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Also it can be considered as </a:t>
            </a:r>
            <a:r>
              <a:rPr sz="1700" dirty="0">
                <a:solidFill>
                  <a:srgbClr val="060A68"/>
                </a:solidFill>
                <a:latin typeface="Verdana"/>
                <a:cs typeface="Verdana"/>
              </a:rPr>
              <a:t>a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separate widget, standing alone at the </a:t>
            </a:r>
            <a:r>
              <a:rPr sz="1700" spc="-58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screen,</a:t>
            </a:r>
            <a:r>
              <a:rPr sz="17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next to another</a:t>
            </a:r>
            <a:r>
              <a:rPr sz="17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content.</a:t>
            </a:r>
            <a:endParaRPr sz="17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650" dirty="0">
              <a:latin typeface="Verdana"/>
              <a:cs typeface="Verdana"/>
            </a:endParaRPr>
          </a:p>
          <a:p>
            <a:pPr marL="252729" indent="-240665">
              <a:lnSpc>
                <a:spcPct val="100000"/>
              </a:lnSpc>
              <a:spcBef>
                <a:spcPts val="5"/>
              </a:spcBef>
              <a:buClr>
                <a:srgbClr val="DE0568"/>
              </a:buClr>
              <a:buChar char="*"/>
              <a:tabLst>
                <a:tab pos="253365" algn="l"/>
              </a:tabLst>
            </a:pPr>
            <a:r>
              <a:rPr sz="1800" b="1" spc="-5" dirty="0">
                <a:solidFill>
                  <a:srgbClr val="060A68"/>
                </a:solidFill>
                <a:latin typeface="Verdana"/>
                <a:cs typeface="Verdana"/>
              </a:rPr>
              <a:t>Tabbed</a:t>
            </a:r>
            <a:r>
              <a:rPr sz="1800" b="1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b="1" spc="-5" dirty="0">
                <a:solidFill>
                  <a:srgbClr val="060A68"/>
                </a:solidFill>
                <a:latin typeface="Verdana"/>
                <a:cs typeface="Verdana"/>
              </a:rPr>
              <a:t>dashboard</a:t>
            </a:r>
            <a:r>
              <a:rPr sz="1800" b="1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b="1" dirty="0">
                <a:solidFill>
                  <a:srgbClr val="060A68"/>
                </a:solidFill>
                <a:latin typeface="Verdana"/>
                <a:cs typeface="Verdana"/>
              </a:rPr>
              <a:t>-</a:t>
            </a:r>
            <a:r>
              <a:rPr sz="1800" b="1" spc="1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where</a:t>
            </a:r>
            <a:r>
              <a:rPr sz="1800" spc="-2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tabs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serve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as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link</a:t>
            </a:r>
            <a:r>
              <a:rPr sz="1800" spc="-1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to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other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pages:</a:t>
            </a:r>
            <a:endParaRPr sz="1800" dirty="0">
              <a:latin typeface="Verdana"/>
              <a:cs typeface="Verdana"/>
            </a:endParaRPr>
          </a:p>
          <a:p>
            <a:pPr marL="848360" marR="495934" lvl="1" indent="-379095">
              <a:lnSpc>
                <a:spcPct val="100000"/>
              </a:lnSpc>
              <a:buClr>
                <a:srgbClr val="060A68"/>
              </a:buClr>
              <a:buFont typeface="Verdana"/>
              <a:buChar char="•"/>
              <a:tabLst>
                <a:tab pos="926465" algn="l"/>
                <a:tab pos="927100" algn="l"/>
              </a:tabLst>
            </a:pPr>
            <a:r>
              <a:rPr dirty="0"/>
              <a:t>	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this way tabs organize dashboard widgets into logical groupings </a:t>
            </a:r>
            <a:r>
              <a:rPr sz="1700" spc="-58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(for</a:t>
            </a:r>
            <a:r>
              <a:rPr sz="17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example: charts,</a:t>
            </a:r>
            <a:r>
              <a:rPr sz="17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graphs or tables).</a:t>
            </a:r>
            <a:endParaRPr sz="17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650" dirty="0">
              <a:latin typeface="Verdana"/>
              <a:cs typeface="Verdana"/>
            </a:endParaRPr>
          </a:p>
          <a:p>
            <a:pPr marL="240029" marR="5080" indent="-6985">
              <a:lnSpc>
                <a:spcPct val="100000"/>
              </a:lnSpc>
              <a:tabLst>
                <a:tab pos="1869439" algn="l"/>
              </a:tabLst>
            </a:pPr>
            <a:r>
              <a:rPr sz="1700" b="1" spc="-5" dirty="0">
                <a:solidFill>
                  <a:srgbClr val="060A68"/>
                </a:solidFill>
                <a:latin typeface="Verdana"/>
                <a:cs typeface="Verdana"/>
              </a:rPr>
              <a:t>Main users</a:t>
            </a:r>
            <a:r>
              <a:rPr sz="1700" b="1" spc="3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dirty="0">
                <a:solidFill>
                  <a:srgbClr val="060A68"/>
                </a:solidFill>
                <a:latin typeface="Verdana"/>
                <a:cs typeface="Verdana"/>
              </a:rPr>
              <a:t>-	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SKAO engineers, but also can be used by other members of </a:t>
            </a:r>
            <a:r>
              <a:rPr sz="1700" spc="-58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SKAO</a:t>
            </a:r>
            <a:r>
              <a:rPr sz="17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teams, such</a:t>
            </a:r>
            <a:r>
              <a:rPr sz="17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as: software developers,</a:t>
            </a:r>
            <a:r>
              <a:rPr sz="17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operators.</a:t>
            </a:r>
            <a:endParaRPr sz="17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650" dirty="0">
              <a:latin typeface="Verdana"/>
              <a:cs typeface="Verdana"/>
            </a:endParaRPr>
          </a:p>
          <a:p>
            <a:pPr marL="233045">
              <a:lnSpc>
                <a:spcPct val="100000"/>
              </a:lnSpc>
            </a:pPr>
            <a:r>
              <a:rPr sz="1700" b="1" spc="-5" dirty="0">
                <a:solidFill>
                  <a:srgbClr val="060A68"/>
                </a:solidFill>
                <a:latin typeface="Verdana"/>
                <a:cs typeface="Verdana"/>
              </a:rPr>
              <a:t>Widget</a:t>
            </a:r>
            <a:r>
              <a:rPr sz="1700" b="1" spc="-1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lang="en-US" sz="1700" b="1" spc="-5" dirty="0">
                <a:solidFill>
                  <a:srgbClr val="060A68"/>
                </a:solidFill>
                <a:latin typeface="Verdana"/>
                <a:cs typeface="Verdana"/>
              </a:rPr>
              <a:t>desirability</a:t>
            </a:r>
            <a:r>
              <a:rPr sz="1700" b="1" spc="-5" dirty="0">
                <a:solidFill>
                  <a:srgbClr val="060A68"/>
                </a:solidFill>
                <a:latin typeface="Verdana"/>
                <a:cs typeface="Verdana"/>
              </a:rPr>
              <a:t>:</a:t>
            </a:r>
            <a:r>
              <a:rPr sz="1700" b="1" spc="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must-have</a:t>
            </a:r>
            <a:r>
              <a:rPr sz="17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widget.</a:t>
            </a:r>
            <a:endParaRPr sz="1700" dirty="0">
              <a:latin typeface="Verdana"/>
              <a:cs typeface="Verdana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64401" y="53075"/>
            <a:ext cx="1358300" cy="613850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92100" y="107415"/>
            <a:ext cx="8101330" cy="23888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z="2300" b="1" spc="-5" dirty="0">
                <a:solidFill>
                  <a:srgbClr val="060A68"/>
                </a:solidFill>
                <a:latin typeface="Verdana"/>
                <a:cs typeface="Verdana"/>
              </a:rPr>
              <a:t>Widget </a:t>
            </a:r>
            <a:r>
              <a:rPr sz="2300" b="1" dirty="0">
                <a:solidFill>
                  <a:srgbClr val="060A68"/>
                </a:solidFill>
                <a:latin typeface="Verdana"/>
                <a:cs typeface="Verdana"/>
              </a:rPr>
              <a:t>2	-</a:t>
            </a:r>
            <a:r>
              <a:rPr sz="2300" b="1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2300" b="1" spc="-5" dirty="0">
                <a:solidFill>
                  <a:srgbClr val="DE0568"/>
                </a:solidFill>
                <a:latin typeface="Verdana"/>
                <a:cs typeface="Verdana"/>
              </a:rPr>
              <a:t>Tabbed</a:t>
            </a:r>
            <a:r>
              <a:rPr sz="2300" b="1" spc="-25" dirty="0">
                <a:solidFill>
                  <a:srgbClr val="DE0568"/>
                </a:solidFill>
                <a:latin typeface="Verdana"/>
                <a:cs typeface="Verdana"/>
              </a:rPr>
              <a:t> </a:t>
            </a:r>
            <a:r>
              <a:rPr sz="2300" b="1" spc="-5" dirty="0">
                <a:solidFill>
                  <a:srgbClr val="DE0568"/>
                </a:solidFill>
                <a:latin typeface="Verdana"/>
                <a:cs typeface="Verdana"/>
              </a:rPr>
              <a:t>dashboard</a:t>
            </a:r>
            <a:r>
              <a:rPr sz="2300" b="1" spc="-30" dirty="0">
                <a:solidFill>
                  <a:srgbClr val="DE0568"/>
                </a:solidFill>
                <a:latin typeface="Verdana"/>
                <a:cs typeface="Verdana"/>
              </a:rPr>
              <a:t> </a:t>
            </a:r>
            <a:r>
              <a:rPr sz="2300" b="1" spc="-5" dirty="0">
                <a:solidFill>
                  <a:srgbClr val="DE0568"/>
                </a:solidFill>
                <a:latin typeface="Verdana"/>
                <a:cs typeface="Verdana"/>
              </a:rPr>
              <a:t>feature</a:t>
            </a:r>
            <a:endParaRPr sz="23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700">
              <a:latin typeface="Verdana"/>
              <a:cs typeface="Verdana"/>
            </a:endParaRPr>
          </a:p>
          <a:p>
            <a:pPr marL="471805" marR="5080">
              <a:lnSpc>
                <a:spcPct val="100000"/>
              </a:lnSpc>
              <a:tabLst>
                <a:tab pos="1834514" algn="l"/>
              </a:tabLst>
            </a:pPr>
            <a:r>
              <a:rPr sz="2300" b="1" spc="-5" dirty="0">
                <a:solidFill>
                  <a:srgbClr val="060A68"/>
                </a:solidFill>
                <a:latin typeface="Verdana"/>
                <a:cs typeface="Verdana"/>
              </a:rPr>
              <a:t>Widget	can be configured </a:t>
            </a:r>
            <a:r>
              <a:rPr sz="2300" b="1" dirty="0">
                <a:solidFill>
                  <a:srgbClr val="060A68"/>
                </a:solidFill>
                <a:latin typeface="Verdana"/>
                <a:cs typeface="Verdana"/>
              </a:rPr>
              <a:t>- </a:t>
            </a:r>
            <a:r>
              <a:rPr sz="2300" spc="-5" dirty="0">
                <a:solidFill>
                  <a:srgbClr val="060A68"/>
                </a:solidFill>
                <a:latin typeface="Verdana"/>
                <a:cs typeface="Verdana"/>
              </a:rPr>
              <a:t>with such properties </a:t>
            </a:r>
            <a:r>
              <a:rPr sz="2300" spc="-79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2300" spc="-5" dirty="0">
                <a:solidFill>
                  <a:srgbClr val="060A68"/>
                </a:solidFill>
                <a:latin typeface="Verdana"/>
                <a:cs typeface="Verdana"/>
              </a:rPr>
              <a:t>as:</a:t>
            </a:r>
            <a:endParaRPr sz="2300">
              <a:latin typeface="Verdana"/>
              <a:cs typeface="Verdana"/>
            </a:endParaRPr>
          </a:p>
          <a:p>
            <a:pPr marL="911860" indent="-440690">
              <a:lnSpc>
                <a:spcPct val="100000"/>
              </a:lnSpc>
              <a:buChar char="-"/>
              <a:tabLst>
                <a:tab pos="911860" algn="l"/>
                <a:tab pos="912494" algn="l"/>
              </a:tabLst>
            </a:pPr>
            <a:r>
              <a:rPr sz="2300" spc="-5" dirty="0">
                <a:solidFill>
                  <a:srgbClr val="060A68"/>
                </a:solidFill>
                <a:latin typeface="Verdana"/>
                <a:cs typeface="Verdana"/>
              </a:rPr>
              <a:t>number</a:t>
            </a:r>
            <a:r>
              <a:rPr sz="2300" spc="-4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2300" spc="-5" dirty="0">
                <a:solidFill>
                  <a:srgbClr val="060A68"/>
                </a:solidFill>
                <a:latin typeface="Verdana"/>
                <a:cs typeface="Verdana"/>
              </a:rPr>
              <a:t>of</a:t>
            </a:r>
            <a:r>
              <a:rPr sz="2300" spc="-4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2300" spc="-5" dirty="0">
                <a:solidFill>
                  <a:srgbClr val="060A68"/>
                </a:solidFill>
                <a:latin typeface="Verdana"/>
                <a:cs typeface="Verdana"/>
              </a:rPr>
              <a:t>tabs</a:t>
            </a:r>
            <a:endParaRPr sz="2300">
              <a:latin typeface="Verdana"/>
              <a:cs typeface="Verdana"/>
            </a:endParaRPr>
          </a:p>
          <a:p>
            <a:pPr marL="911860" indent="-440690">
              <a:lnSpc>
                <a:spcPct val="100000"/>
              </a:lnSpc>
              <a:spcBef>
                <a:spcPts val="1500"/>
              </a:spcBef>
              <a:buChar char="-"/>
              <a:tabLst>
                <a:tab pos="911860" algn="l"/>
                <a:tab pos="912494" algn="l"/>
              </a:tabLst>
            </a:pPr>
            <a:r>
              <a:rPr sz="2300" spc="-5" dirty="0">
                <a:solidFill>
                  <a:srgbClr val="060A68"/>
                </a:solidFill>
                <a:latin typeface="Verdana"/>
                <a:cs typeface="Verdana"/>
              </a:rPr>
              <a:t>tabs`</a:t>
            </a:r>
            <a:r>
              <a:rPr sz="2300" spc="-5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2300" spc="-5" dirty="0">
                <a:solidFill>
                  <a:srgbClr val="060A68"/>
                </a:solidFill>
                <a:latin typeface="Verdana"/>
                <a:cs typeface="Verdana"/>
              </a:rPr>
              <a:t>names.</a:t>
            </a:r>
            <a:endParaRPr sz="2300">
              <a:latin typeface="Verdana"/>
              <a:cs typeface="Verdan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2100" y="107415"/>
            <a:ext cx="635381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dirty="0"/>
              <a:t>2	-</a:t>
            </a:r>
            <a:r>
              <a:rPr spc="-15" dirty="0"/>
              <a:t> </a:t>
            </a:r>
            <a:r>
              <a:rPr spc="-5" dirty="0">
                <a:solidFill>
                  <a:srgbClr val="E40668"/>
                </a:solidFill>
              </a:rPr>
              <a:t>Tabbed</a:t>
            </a:r>
            <a:r>
              <a:rPr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dashboard</a:t>
            </a:r>
            <a:r>
              <a:rPr spc="-3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mockup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6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1E58342C-5F92-49A2-8F8B-FC3A6DD3D4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971550"/>
            <a:ext cx="6553200" cy="389519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132726"/>
              <a:ext cx="9143999" cy="4010773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101553" y="547687"/>
              <a:ext cx="5042446" cy="4595812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0" y="0"/>
              <a:ext cx="9144000" cy="1191260"/>
            </a:xfrm>
            <a:custGeom>
              <a:avLst/>
              <a:gdLst/>
              <a:ahLst/>
              <a:cxnLst/>
              <a:rect l="l" t="t" r="r" b="b"/>
              <a:pathLst>
                <a:path w="9144000" h="1191260">
                  <a:moveTo>
                    <a:pt x="9143999" y="1190699"/>
                  </a:moveTo>
                  <a:lnTo>
                    <a:pt x="0" y="1190699"/>
                  </a:lnTo>
                  <a:lnTo>
                    <a:pt x="0" y="0"/>
                  </a:lnTo>
                  <a:lnTo>
                    <a:pt x="9143999" y="0"/>
                  </a:lnTo>
                  <a:lnTo>
                    <a:pt x="9143999" y="119069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8652" y="255787"/>
              <a:ext cx="2246965" cy="679048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80702" y="1398738"/>
              <a:ext cx="4185203" cy="3517088"/>
            </a:xfrm>
            <a:prstGeom prst="rect">
              <a:avLst/>
            </a:prstGeom>
          </p:spPr>
        </p:pic>
      </p:grpSp>
      <p:sp>
        <p:nvSpPr>
          <p:cNvPr id="8" name="object 8"/>
          <p:cNvSpPr txBox="1"/>
          <p:nvPr/>
        </p:nvSpPr>
        <p:spPr>
          <a:xfrm>
            <a:off x="479299" y="2488449"/>
            <a:ext cx="6551930" cy="920115"/>
          </a:xfrm>
          <a:prstGeom prst="rect">
            <a:avLst/>
          </a:prstGeom>
        </p:spPr>
        <p:txBody>
          <a:bodyPr vert="horz" wrap="square" lIns="0" tIns="1187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35"/>
              </a:spcBef>
            </a:pPr>
            <a:r>
              <a:rPr sz="2800" spc="-10" dirty="0">
                <a:solidFill>
                  <a:srgbClr val="FFFFFF"/>
                </a:solidFill>
                <a:latin typeface="Arial"/>
                <a:cs typeface="Arial"/>
              </a:rPr>
              <a:t>SP-2359</a:t>
            </a:r>
            <a:r>
              <a:rPr sz="28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FFFFFF"/>
                </a:solidFill>
                <a:latin typeface="Arial"/>
                <a:cs typeface="Arial"/>
              </a:rPr>
              <a:t>spike</a:t>
            </a:r>
            <a:r>
              <a:rPr sz="28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for</a:t>
            </a:r>
            <a:r>
              <a:rPr sz="28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new</a:t>
            </a:r>
            <a:r>
              <a:rPr sz="28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widgets</a:t>
            </a:r>
            <a:r>
              <a:rPr sz="2800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"/>
                <a:cs typeface="Arial"/>
              </a:rPr>
              <a:t>in</a:t>
            </a:r>
            <a:r>
              <a:rPr sz="28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spc="-50" dirty="0">
                <a:solidFill>
                  <a:srgbClr val="FFFFFF"/>
                </a:solidFill>
                <a:latin typeface="Arial"/>
                <a:cs typeface="Arial"/>
              </a:rPr>
              <a:t>Taranta</a:t>
            </a:r>
            <a:endParaRPr sz="2800">
              <a:latin typeface="Arial"/>
              <a:cs typeface="Arial"/>
            </a:endParaRPr>
          </a:p>
          <a:p>
            <a:pPr marL="15240">
              <a:lnSpc>
                <a:spcPct val="100000"/>
              </a:lnSpc>
              <a:spcBef>
                <a:spcPts val="570"/>
              </a:spcBef>
            </a:pPr>
            <a:r>
              <a:rPr sz="1900" spc="-5" dirty="0">
                <a:solidFill>
                  <a:srgbClr val="FFFFFF"/>
                </a:solidFill>
                <a:latin typeface="Arial"/>
                <a:cs typeface="Arial"/>
              </a:rPr>
              <a:t>SPO-1675</a:t>
            </a:r>
            <a:endParaRPr sz="19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76699" y="3606886"/>
            <a:ext cx="1642745" cy="338554"/>
          </a:xfrm>
          <a:prstGeom prst="rect">
            <a:avLst/>
          </a:prstGeom>
        </p:spPr>
        <p:txBody>
          <a:bodyPr vert="horz" wrap="square" lIns="0" tIns="1371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50"/>
              </a:spcBef>
            </a:pPr>
            <a:r>
              <a:rPr sz="1300" spc="-5" dirty="0">
                <a:solidFill>
                  <a:srgbClr val="FFFFFF"/>
                </a:solidFill>
                <a:latin typeface="Arial"/>
                <a:cs typeface="Arial"/>
              </a:rPr>
              <a:t>CREAM</a:t>
            </a:r>
            <a:r>
              <a:rPr sz="13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300" spc="-40" dirty="0">
                <a:solidFill>
                  <a:srgbClr val="FFFFFF"/>
                </a:solidFill>
                <a:latin typeface="Arial"/>
                <a:cs typeface="Arial"/>
              </a:rPr>
              <a:t>Team</a:t>
            </a:r>
            <a:endParaRPr sz="1300" dirty="0">
              <a:latin typeface="Arial"/>
              <a:cs typeface="Arial"/>
            </a:endParaRPr>
          </a:p>
        </p:txBody>
      </p:sp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002364" y="0"/>
            <a:ext cx="1920600" cy="899994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2100" y="107415"/>
            <a:ext cx="635381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dirty="0"/>
              <a:t>2	-</a:t>
            </a:r>
            <a:r>
              <a:rPr spc="-15" dirty="0"/>
              <a:t> </a:t>
            </a:r>
            <a:r>
              <a:rPr spc="-5" dirty="0">
                <a:solidFill>
                  <a:srgbClr val="E40668"/>
                </a:solidFill>
              </a:rPr>
              <a:t>Tabbed</a:t>
            </a:r>
            <a:r>
              <a:rPr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dashboard</a:t>
            </a:r>
            <a:r>
              <a:rPr spc="-3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mockup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5" name="Picture 4" descr="Text&#10;&#10;Description automatically generated with medium confidence">
            <a:extLst>
              <a:ext uri="{FF2B5EF4-FFF2-40B4-BE49-F238E27FC236}">
                <a16:creationId xmlns:a16="http://schemas.microsoft.com/office/drawing/2014/main" id="{BCFA6AEF-03C2-46B2-9367-01F120C2A8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276350"/>
            <a:ext cx="7799642" cy="362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330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2100" y="107415"/>
            <a:ext cx="635381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dirty="0"/>
              <a:t>2	-</a:t>
            </a:r>
            <a:r>
              <a:rPr spc="-15" dirty="0"/>
              <a:t> </a:t>
            </a:r>
            <a:r>
              <a:rPr spc="-5" dirty="0">
                <a:solidFill>
                  <a:srgbClr val="E40668"/>
                </a:solidFill>
              </a:rPr>
              <a:t>Tabbed</a:t>
            </a:r>
            <a:r>
              <a:rPr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dashboard</a:t>
            </a:r>
            <a:r>
              <a:rPr spc="-3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mockup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6" name="Picture 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262947CA-AEBD-496B-A577-E9549A9D43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339" y="895350"/>
            <a:ext cx="6167321" cy="3981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743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2100" y="107415"/>
            <a:ext cx="635381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dirty="0"/>
              <a:t>2	-</a:t>
            </a:r>
            <a:r>
              <a:rPr spc="-15" dirty="0"/>
              <a:t> </a:t>
            </a:r>
            <a:r>
              <a:rPr spc="-5" dirty="0">
                <a:solidFill>
                  <a:srgbClr val="E40668"/>
                </a:solidFill>
              </a:rPr>
              <a:t>Tabbed</a:t>
            </a:r>
            <a:r>
              <a:rPr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dashboard</a:t>
            </a:r>
            <a:r>
              <a:rPr spc="-3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mockup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5" name="Picture 4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26F7BA73-9C40-488C-8A34-6E468ABAE5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467" y="895350"/>
            <a:ext cx="4869443" cy="3923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1842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2100" y="107415"/>
            <a:ext cx="635381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dirty="0"/>
              <a:t>2	-</a:t>
            </a:r>
            <a:r>
              <a:rPr spc="-15" dirty="0"/>
              <a:t> </a:t>
            </a:r>
            <a:r>
              <a:rPr spc="-5" dirty="0">
                <a:solidFill>
                  <a:srgbClr val="E40668"/>
                </a:solidFill>
              </a:rPr>
              <a:t>Tabbed</a:t>
            </a:r>
            <a:r>
              <a:rPr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dashboard</a:t>
            </a:r>
            <a:r>
              <a:rPr spc="-3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mockup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717EA500-7478-4ECA-AB82-2CAE95533F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123950"/>
            <a:ext cx="5448772" cy="3734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9913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2100" y="107410"/>
            <a:ext cx="487997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  <a:tab pos="3136900" algn="l"/>
              </a:tabLst>
            </a:pPr>
            <a:r>
              <a:rPr spc="-5" dirty="0"/>
              <a:t>Widge</a:t>
            </a:r>
            <a:r>
              <a:rPr dirty="0"/>
              <a:t>t</a:t>
            </a:r>
            <a:r>
              <a:rPr spc="-5" dirty="0"/>
              <a:t> </a:t>
            </a:r>
            <a:r>
              <a:rPr dirty="0"/>
              <a:t>3	-</a:t>
            </a:r>
            <a:r>
              <a:rPr spc="15" dirty="0"/>
              <a:t> </a:t>
            </a:r>
            <a:r>
              <a:rPr spc="-5" dirty="0">
                <a:solidFill>
                  <a:srgbClr val="E40668"/>
                </a:solidFill>
              </a:rPr>
              <a:t>Activ</a:t>
            </a:r>
            <a:r>
              <a:rPr dirty="0">
                <a:solidFill>
                  <a:srgbClr val="E40668"/>
                </a:solidFill>
              </a:rPr>
              <a:t>e	</a:t>
            </a:r>
            <a:r>
              <a:rPr spc="-5" dirty="0">
                <a:solidFill>
                  <a:srgbClr val="E40668"/>
                </a:solidFill>
              </a:rPr>
              <a:t>dashboard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58470" indent="-353695">
              <a:lnSpc>
                <a:spcPct val="100000"/>
              </a:lnSpc>
              <a:spcBef>
                <a:spcPts val="100"/>
              </a:spcBef>
              <a:buClr>
                <a:srgbClr val="E40668"/>
              </a:buClr>
              <a:buFont typeface="Verdana"/>
              <a:buChar char="•"/>
              <a:tabLst>
                <a:tab pos="458470" algn="l"/>
                <a:tab pos="459105" algn="l"/>
              </a:tabLst>
            </a:pPr>
            <a:r>
              <a:rPr dirty="0"/>
              <a:t>Use</a:t>
            </a:r>
            <a:r>
              <a:rPr spc="-60" dirty="0"/>
              <a:t> </a:t>
            </a:r>
            <a:r>
              <a:rPr spc="-5" dirty="0"/>
              <a:t>case:</a:t>
            </a:r>
          </a:p>
          <a:p>
            <a:pPr marL="839469" marR="399415" lvl="1">
              <a:lnSpc>
                <a:spcPct val="100000"/>
              </a:lnSpc>
              <a:buClr>
                <a:srgbClr val="060A68"/>
              </a:buClr>
              <a:buFont typeface="Verdana"/>
              <a:buChar char="•"/>
              <a:tabLst>
                <a:tab pos="1028065" algn="l"/>
              </a:tabLst>
            </a:pPr>
            <a:r>
              <a:rPr lang="en-US" sz="1800" spc="-5" dirty="0">
                <a:latin typeface="Arial"/>
                <a:cs typeface="Arial"/>
              </a:rPr>
              <a:t>  </a:t>
            </a:r>
            <a:r>
              <a:rPr sz="1800" spc="-5" dirty="0">
                <a:latin typeface="Arial"/>
                <a:cs typeface="Arial"/>
              </a:rPr>
              <a:t>tabbed dashboard, where user </a:t>
            </a:r>
            <a:r>
              <a:rPr sz="1800" dirty="0">
                <a:latin typeface="Arial"/>
                <a:cs typeface="Arial"/>
              </a:rPr>
              <a:t>can </a:t>
            </a:r>
            <a:r>
              <a:rPr sz="1800" spc="-5" dirty="0">
                <a:latin typeface="Arial"/>
                <a:cs typeface="Arial"/>
              </a:rPr>
              <a:t>disable </a:t>
            </a:r>
            <a:r>
              <a:rPr sz="1800" dirty="0">
                <a:latin typeface="Arial"/>
                <a:cs typeface="Arial"/>
              </a:rPr>
              <a:t>a</a:t>
            </a:r>
            <a:r>
              <a:rPr sz="1800" spc="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single </a:t>
            </a:r>
            <a:r>
              <a:rPr sz="1800" spc="-5" dirty="0">
                <a:latin typeface="Arial"/>
                <a:cs typeface="Arial"/>
              </a:rPr>
              <a:t>tab and leave as </a:t>
            </a:r>
            <a:endParaRPr lang="en-US" sz="1800" spc="-5" dirty="0">
              <a:latin typeface="Arial"/>
              <a:cs typeface="Arial"/>
            </a:endParaRPr>
          </a:p>
          <a:p>
            <a:pPr marL="839469" marR="399415" lvl="1">
              <a:lnSpc>
                <a:spcPct val="100000"/>
              </a:lnSpc>
              <a:buClr>
                <a:srgbClr val="060A68"/>
              </a:buClr>
              <a:tabLst>
                <a:tab pos="1028065" algn="l"/>
              </a:tabLst>
            </a:pPr>
            <a:r>
              <a:rPr lang="en-GB" spc="-5" dirty="0">
                <a:latin typeface="Arial"/>
                <a:cs typeface="Arial"/>
              </a:rPr>
              <a:t>    </a:t>
            </a:r>
            <a:r>
              <a:rPr sz="1800" spc="-490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visible</a:t>
            </a:r>
            <a:r>
              <a:rPr sz="1800" spc="-10" dirty="0">
                <a:latin typeface="Arial"/>
                <a:cs typeface="Arial"/>
              </a:rPr>
              <a:t> </a:t>
            </a:r>
            <a:r>
              <a:rPr sz="1800" spc="-5" dirty="0">
                <a:latin typeface="Arial"/>
                <a:cs typeface="Arial"/>
              </a:rPr>
              <a:t>other tabs.</a:t>
            </a:r>
            <a:endParaRPr sz="1800" dirty="0">
              <a:latin typeface="Arial"/>
              <a:cs typeface="Arial"/>
            </a:endParaRPr>
          </a:p>
          <a:p>
            <a:pPr marL="92710">
              <a:lnSpc>
                <a:spcPct val="100000"/>
              </a:lnSpc>
              <a:spcBef>
                <a:spcPts val="30"/>
              </a:spcBef>
            </a:pPr>
            <a:endParaRPr sz="1850" dirty="0">
              <a:latin typeface="Arial"/>
              <a:cs typeface="Arial"/>
            </a:endParaRPr>
          </a:p>
          <a:p>
            <a:pPr marL="458470" marR="5080">
              <a:lnSpc>
                <a:spcPct val="114999"/>
              </a:lnSpc>
            </a:pPr>
            <a:r>
              <a:rPr b="0" spc="-5" dirty="0">
                <a:solidFill>
                  <a:srgbClr val="000000"/>
                </a:solidFill>
                <a:latin typeface="Arial"/>
                <a:cs typeface="Arial"/>
              </a:rPr>
              <a:t>Such</a:t>
            </a:r>
            <a:r>
              <a:rPr b="0" spc="8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b="0" spc="-5" dirty="0">
                <a:solidFill>
                  <a:srgbClr val="000000"/>
                </a:solidFill>
                <a:latin typeface="Arial"/>
                <a:cs typeface="Arial"/>
              </a:rPr>
              <a:t>dashboard</a:t>
            </a:r>
            <a:r>
              <a:rPr b="0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b="0" spc="-5" dirty="0">
                <a:solidFill>
                  <a:srgbClr val="000000"/>
                </a:solidFill>
                <a:latin typeface="Arial"/>
                <a:cs typeface="Arial"/>
              </a:rPr>
              <a:t>is</a:t>
            </a:r>
            <a:r>
              <a:rPr b="0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b="0" dirty="0">
                <a:solidFill>
                  <a:srgbClr val="000000"/>
                </a:solidFill>
                <a:latin typeface="Arial"/>
                <a:cs typeface="Arial"/>
              </a:rPr>
              <a:t>called</a:t>
            </a:r>
            <a:r>
              <a:rPr b="0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b="0" spc="-5" dirty="0">
                <a:solidFill>
                  <a:srgbClr val="000000"/>
                </a:solidFill>
                <a:latin typeface="Arial"/>
                <a:cs typeface="Arial"/>
              </a:rPr>
              <a:t>an</a:t>
            </a:r>
            <a:r>
              <a:rPr b="0" spc="1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pc="-5" dirty="0">
                <a:solidFill>
                  <a:srgbClr val="000000"/>
                </a:solidFill>
                <a:latin typeface="Arial"/>
                <a:cs typeface="Arial"/>
              </a:rPr>
              <a:t>active</a:t>
            </a:r>
            <a:r>
              <a:rPr spc="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pc="-5" dirty="0">
                <a:solidFill>
                  <a:srgbClr val="000000"/>
                </a:solidFill>
                <a:latin typeface="Arial"/>
                <a:cs typeface="Arial"/>
              </a:rPr>
              <a:t>dashboard</a:t>
            </a:r>
            <a:r>
              <a:rPr spc="10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b="0" spc="-5" dirty="0">
                <a:solidFill>
                  <a:srgbClr val="000000"/>
                </a:solidFill>
                <a:latin typeface="Arial"/>
                <a:cs typeface="Arial"/>
              </a:rPr>
              <a:t>and,</a:t>
            </a:r>
            <a:r>
              <a:rPr b="0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b="0" spc="-5" dirty="0">
                <a:solidFill>
                  <a:srgbClr val="000000"/>
                </a:solidFill>
                <a:latin typeface="Arial"/>
                <a:cs typeface="Arial"/>
              </a:rPr>
              <a:t>as</a:t>
            </a:r>
            <a:r>
              <a:rPr b="0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b="0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b="0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b="0" spc="-5" dirty="0">
                <a:solidFill>
                  <a:srgbClr val="000000"/>
                </a:solidFill>
                <a:latin typeface="Arial"/>
                <a:cs typeface="Arial"/>
              </a:rPr>
              <a:t>feature,</a:t>
            </a:r>
            <a:r>
              <a:rPr b="0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b="0" spc="-5" dirty="0">
                <a:solidFill>
                  <a:srgbClr val="000000"/>
                </a:solidFill>
                <a:latin typeface="Arial"/>
                <a:cs typeface="Arial"/>
              </a:rPr>
              <a:t>will</a:t>
            </a:r>
            <a:r>
              <a:rPr b="0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b="0" spc="-5" dirty="0">
                <a:solidFill>
                  <a:srgbClr val="000000"/>
                </a:solidFill>
                <a:latin typeface="Arial"/>
                <a:cs typeface="Arial"/>
              </a:rPr>
              <a:t>enable </a:t>
            </a:r>
            <a:r>
              <a:rPr b="0" spc="-484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b="0" spc="-5" dirty="0">
                <a:solidFill>
                  <a:srgbClr val="000000"/>
                </a:solidFill>
                <a:latin typeface="Arial"/>
                <a:cs typeface="Arial"/>
              </a:rPr>
              <a:t>user</a:t>
            </a:r>
            <a:r>
              <a:rPr b="0" spc="-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b="0" spc="-5" dirty="0">
                <a:solidFill>
                  <a:srgbClr val="000000"/>
                </a:solidFill>
                <a:latin typeface="Arial"/>
                <a:cs typeface="Arial"/>
              </a:rPr>
              <a:t>to </a:t>
            </a:r>
            <a:r>
              <a:rPr b="0" dirty="0">
                <a:solidFill>
                  <a:srgbClr val="000000"/>
                </a:solidFill>
                <a:latin typeface="Arial"/>
                <a:cs typeface="Arial"/>
              </a:rPr>
              <a:t>configure</a:t>
            </a:r>
            <a:r>
              <a:rPr b="0" spc="-5" dirty="0">
                <a:solidFill>
                  <a:srgbClr val="000000"/>
                </a:solidFill>
                <a:latin typeface="Arial"/>
                <a:cs typeface="Arial"/>
              </a:rPr>
              <a:t> tabs.</a:t>
            </a:r>
          </a:p>
          <a:p>
            <a:pPr marL="458470">
              <a:lnSpc>
                <a:spcPct val="100000"/>
              </a:lnSpc>
              <a:spcBef>
                <a:spcPts val="325"/>
              </a:spcBef>
            </a:pPr>
            <a:r>
              <a:rPr spc="-5" dirty="0">
                <a:solidFill>
                  <a:srgbClr val="000000"/>
                </a:solidFill>
                <a:latin typeface="Arial"/>
                <a:cs typeface="Arial"/>
              </a:rPr>
              <a:t>Configuring</a:t>
            </a:r>
            <a:r>
              <a:rPr spc="-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>
                <a:solidFill>
                  <a:srgbClr val="000000"/>
                </a:solidFill>
                <a:latin typeface="Arial"/>
                <a:cs typeface="Arial"/>
              </a:rPr>
              <a:t>tabs</a:t>
            </a:r>
            <a:r>
              <a:rPr spc="-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pc="-5" dirty="0">
                <a:solidFill>
                  <a:srgbClr val="000000"/>
                </a:solidFill>
                <a:latin typeface="Arial"/>
                <a:cs typeface="Arial"/>
              </a:rPr>
              <a:t>will</a:t>
            </a:r>
            <a:r>
              <a:rPr spc="-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pc="-5" dirty="0">
                <a:solidFill>
                  <a:srgbClr val="000000"/>
                </a:solidFill>
                <a:latin typeface="Arial"/>
                <a:cs typeface="Arial"/>
              </a:rPr>
              <a:t>depend</a:t>
            </a:r>
            <a:r>
              <a:rPr spc="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b="0" spc="-5" dirty="0">
                <a:solidFill>
                  <a:srgbClr val="000000"/>
                </a:solidFill>
                <a:latin typeface="Arial"/>
                <a:cs typeface="Arial"/>
              </a:rPr>
              <a:t>on</a:t>
            </a:r>
            <a:r>
              <a:rPr b="0" spc="-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b="0" dirty="0">
                <a:solidFill>
                  <a:srgbClr val="000000"/>
                </a:solidFill>
                <a:latin typeface="Arial"/>
                <a:cs typeface="Arial"/>
              </a:rPr>
              <a:t>some</a:t>
            </a:r>
            <a:r>
              <a:rPr b="0" spc="-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b="0" dirty="0">
                <a:solidFill>
                  <a:srgbClr val="000000"/>
                </a:solidFill>
                <a:latin typeface="Arial"/>
                <a:cs typeface="Arial"/>
              </a:rPr>
              <a:t>condition</a:t>
            </a:r>
            <a:r>
              <a:rPr b="0" spc="-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b="0" spc="-5" dirty="0">
                <a:solidFill>
                  <a:srgbClr val="000000"/>
                </a:solidFill>
                <a:latin typeface="Arial"/>
                <a:cs typeface="Arial"/>
              </a:rPr>
              <a:t>or</a:t>
            </a:r>
            <a:r>
              <a:rPr b="0" spc="-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b="0" spc="-5" dirty="0">
                <a:solidFill>
                  <a:srgbClr val="000000"/>
                </a:solidFill>
                <a:latin typeface="Arial"/>
                <a:cs typeface="Arial"/>
              </a:rPr>
              <a:t>event.</a:t>
            </a:r>
          </a:p>
          <a:p>
            <a:pPr marL="458470">
              <a:lnSpc>
                <a:spcPct val="100000"/>
              </a:lnSpc>
              <a:spcBef>
                <a:spcPts val="325"/>
              </a:spcBef>
            </a:pPr>
            <a:r>
              <a:rPr spc="-5" dirty="0">
                <a:solidFill>
                  <a:srgbClr val="000000"/>
                </a:solidFill>
                <a:latin typeface="Arial"/>
                <a:cs typeface="Arial"/>
              </a:rPr>
              <a:t>Can</a:t>
            </a:r>
            <a:r>
              <a:rPr spc="-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pc="-5" dirty="0">
                <a:solidFill>
                  <a:srgbClr val="000000"/>
                </a:solidFill>
                <a:latin typeface="Arial"/>
                <a:cs typeface="Arial"/>
              </a:rPr>
              <a:t>be</a:t>
            </a:r>
            <a:r>
              <a:rPr spc="-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spc="-5" dirty="0">
                <a:solidFill>
                  <a:srgbClr val="000000"/>
                </a:solidFill>
                <a:latin typeface="Arial"/>
                <a:cs typeface="Arial"/>
              </a:rPr>
              <a:t>limited</a:t>
            </a:r>
            <a:r>
              <a:rPr spc="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b="0" spc="-5" dirty="0">
                <a:solidFill>
                  <a:srgbClr val="000000"/>
                </a:solidFill>
                <a:latin typeface="Arial"/>
                <a:cs typeface="Arial"/>
              </a:rPr>
              <a:t>by</a:t>
            </a:r>
            <a:r>
              <a:rPr b="0" spc="-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b="0" dirty="0">
                <a:solidFill>
                  <a:srgbClr val="000000"/>
                </a:solidFill>
                <a:latin typeface="Arial"/>
                <a:cs typeface="Arial"/>
              </a:rPr>
              <a:t>setting</a:t>
            </a:r>
            <a:r>
              <a:rPr b="0" spc="-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b="0" dirty="0">
                <a:solidFill>
                  <a:srgbClr val="000000"/>
                </a:solidFill>
                <a:latin typeface="Arial"/>
                <a:cs typeface="Arial"/>
              </a:rPr>
              <a:t>specific</a:t>
            </a:r>
            <a:r>
              <a:rPr b="0" spc="-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b="0" spc="-5" dirty="0">
                <a:solidFill>
                  <a:srgbClr val="000000"/>
                </a:solidFill>
                <a:latin typeface="Arial"/>
                <a:cs typeface="Arial"/>
              </a:rPr>
              <a:t>time</a:t>
            </a:r>
            <a:r>
              <a:rPr b="0" spc="-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b="0" spc="-5" dirty="0">
                <a:solidFill>
                  <a:srgbClr val="000000"/>
                </a:solidFill>
                <a:latin typeface="Arial"/>
                <a:cs typeface="Arial"/>
              </a:rPr>
              <a:t>interval.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2100" y="107410"/>
            <a:ext cx="8313126" cy="3667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lang="en-US" spc="-5" dirty="0"/>
              <a:t>3a </a:t>
            </a:r>
            <a:r>
              <a:rPr dirty="0"/>
              <a:t>	-</a:t>
            </a:r>
            <a:r>
              <a:rPr spc="-15" dirty="0"/>
              <a:t> </a:t>
            </a:r>
            <a:r>
              <a:rPr spc="-5" dirty="0">
                <a:solidFill>
                  <a:srgbClr val="E40668"/>
                </a:solidFill>
              </a:rPr>
              <a:t>Cyclic</a:t>
            </a:r>
            <a:r>
              <a:rPr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dashboard</a:t>
            </a:r>
            <a:r>
              <a:rPr spc="-3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feature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8774" y="668952"/>
            <a:ext cx="8241665" cy="3878369"/>
          </a:xfrm>
          <a:prstGeom prst="rect">
            <a:avLst/>
          </a:prstGeom>
        </p:spPr>
        <p:txBody>
          <a:bodyPr vert="horz" wrap="square" lIns="0" tIns="5143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405"/>
              </a:spcBef>
            </a:pPr>
            <a:r>
              <a:rPr sz="1700" b="1" spc="-5" dirty="0">
                <a:solidFill>
                  <a:srgbClr val="060A68"/>
                </a:solidFill>
                <a:latin typeface="Arial"/>
                <a:cs typeface="Arial"/>
              </a:rPr>
              <a:t>Use</a:t>
            </a:r>
            <a:r>
              <a:rPr sz="1700" b="1" spc="-50" dirty="0">
                <a:solidFill>
                  <a:srgbClr val="060A68"/>
                </a:solidFill>
                <a:latin typeface="Arial"/>
                <a:cs typeface="Arial"/>
              </a:rPr>
              <a:t> </a:t>
            </a:r>
            <a:r>
              <a:rPr sz="1700" b="1" spc="-5" dirty="0">
                <a:solidFill>
                  <a:srgbClr val="060A68"/>
                </a:solidFill>
                <a:latin typeface="Arial"/>
                <a:cs typeface="Arial"/>
              </a:rPr>
              <a:t>case:</a:t>
            </a:r>
            <a:endParaRPr sz="1700" dirty="0">
              <a:latin typeface="Arial"/>
              <a:cs typeface="Arial"/>
            </a:endParaRPr>
          </a:p>
          <a:p>
            <a:pPr marL="12700" marR="5080" algn="just">
              <a:lnSpc>
                <a:spcPct val="114999"/>
              </a:lnSpc>
            </a:pPr>
            <a:r>
              <a:rPr lang="en-US" sz="1700" spc="-5">
                <a:latin typeface="Arial"/>
                <a:cs typeface="Arial"/>
              </a:rPr>
              <a:t>   </a:t>
            </a:r>
            <a:r>
              <a:rPr sz="1700" spc="-5">
                <a:latin typeface="Arial"/>
                <a:cs typeface="Arial"/>
              </a:rPr>
              <a:t>The </a:t>
            </a:r>
            <a:r>
              <a:rPr sz="1700" spc="-5" dirty="0">
                <a:latin typeface="Arial"/>
                <a:cs typeface="Arial"/>
              </a:rPr>
              <a:t>user </a:t>
            </a:r>
            <a:r>
              <a:rPr sz="1700" dirty="0">
                <a:latin typeface="Arial"/>
                <a:cs typeface="Arial"/>
              </a:rPr>
              <a:t>can </a:t>
            </a:r>
            <a:r>
              <a:rPr sz="1700" spc="-5" dirty="0">
                <a:latin typeface="Arial"/>
                <a:cs typeface="Arial"/>
              </a:rPr>
              <a:t>link dashboards in </a:t>
            </a:r>
            <a:r>
              <a:rPr sz="1700" dirty="0">
                <a:latin typeface="Arial"/>
                <a:cs typeface="Arial"/>
              </a:rPr>
              <a:t>a </a:t>
            </a:r>
            <a:r>
              <a:rPr sz="1700" spc="-5" dirty="0">
                <a:latin typeface="Arial"/>
                <a:cs typeface="Arial"/>
              </a:rPr>
              <a:t>loop </a:t>
            </a:r>
            <a:r>
              <a:rPr sz="1700" dirty="0">
                <a:latin typeface="Arial"/>
                <a:cs typeface="Arial"/>
              </a:rPr>
              <a:t>so </a:t>
            </a:r>
            <a:r>
              <a:rPr sz="1700" spc="-5" dirty="0">
                <a:latin typeface="Arial"/>
                <a:cs typeface="Arial"/>
              </a:rPr>
              <a:t>that when </a:t>
            </a:r>
            <a:r>
              <a:rPr sz="1700" dirty="0">
                <a:latin typeface="Arial"/>
                <a:cs typeface="Arial"/>
              </a:rPr>
              <a:t>run, </a:t>
            </a:r>
            <a:r>
              <a:rPr sz="1700" spc="-5" dirty="0">
                <a:latin typeface="Arial"/>
                <a:cs typeface="Arial"/>
              </a:rPr>
              <a:t>the </a:t>
            </a:r>
            <a:r>
              <a:rPr sz="1700" dirty="0">
                <a:latin typeface="Arial"/>
                <a:cs typeface="Arial"/>
              </a:rPr>
              <a:t>system shows </a:t>
            </a:r>
            <a:r>
              <a:rPr sz="1700" spc="-5" dirty="0">
                <a:latin typeface="Arial"/>
                <a:cs typeface="Arial"/>
              </a:rPr>
              <a:t>each </a:t>
            </a:r>
            <a:r>
              <a:rPr sz="1700" dirty="0">
                <a:latin typeface="Arial"/>
                <a:cs typeface="Arial"/>
              </a:rPr>
              <a:t> </a:t>
            </a:r>
            <a:r>
              <a:rPr sz="1700" spc="-5" dirty="0">
                <a:latin typeface="Arial"/>
                <a:cs typeface="Arial"/>
              </a:rPr>
              <a:t>dashboard for </a:t>
            </a:r>
            <a:r>
              <a:rPr sz="1700" dirty="0">
                <a:latin typeface="Arial"/>
                <a:cs typeface="Arial"/>
              </a:rPr>
              <a:t>a </a:t>
            </a:r>
            <a:r>
              <a:rPr sz="1700" spc="-5" dirty="0">
                <a:latin typeface="Arial"/>
                <a:cs typeface="Arial"/>
              </a:rPr>
              <a:t>given time and then </a:t>
            </a:r>
            <a:r>
              <a:rPr sz="1700" dirty="0">
                <a:latin typeface="Arial"/>
                <a:cs typeface="Arial"/>
              </a:rPr>
              <a:t>switches </a:t>
            </a:r>
            <a:r>
              <a:rPr sz="1700" spc="-5" dirty="0">
                <a:latin typeface="Arial"/>
                <a:cs typeface="Arial"/>
              </a:rPr>
              <a:t>to the next tab/dashboard. Or the user </a:t>
            </a:r>
            <a:r>
              <a:rPr sz="1700" dirty="0">
                <a:latin typeface="Arial"/>
                <a:cs typeface="Arial"/>
              </a:rPr>
              <a:t> can</a:t>
            </a:r>
            <a:r>
              <a:rPr sz="1700" spc="-10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manually</a:t>
            </a:r>
            <a:r>
              <a:rPr sz="1700" spc="-5" dirty="0">
                <a:latin typeface="Arial"/>
                <a:cs typeface="Arial"/>
              </a:rPr>
              <a:t> </a:t>
            </a:r>
            <a:r>
              <a:rPr sz="1700" dirty="0">
                <a:latin typeface="Arial"/>
                <a:cs typeface="Arial"/>
              </a:rPr>
              <a:t>switch</a:t>
            </a:r>
            <a:r>
              <a:rPr sz="1700" spc="-5" dirty="0">
                <a:latin typeface="Arial"/>
                <a:cs typeface="Arial"/>
              </a:rPr>
              <a:t> to other</a:t>
            </a:r>
            <a:r>
              <a:rPr sz="1700" spc="-10" dirty="0">
                <a:latin typeface="Arial"/>
                <a:cs typeface="Arial"/>
              </a:rPr>
              <a:t> </a:t>
            </a:r>
            <a:r>
              <a:rPr sz="1700" spc="-5" dirty="0">
                <a:latin typeface="Arial"/>
                <a:cs typeface="Arial"/>
              </a:rPr>
              <a:t>tabs.</a:t>
            </a:r>
            <a:endParaRPr sz="2400" dirty="0">
              <a:latin typeface="Arial"/>
              <a:cs typeface="Arial"/>
            </a:endParaRPr>
          </a:p>
          <a:p>
            <a:pPr marL="12700" algn="just"/>
            <a:r>
              <a:rPr lang="en-US" sz="1800" b="1" spc="-5" dirty="0">
                <a:latin typeface="Arial"/>
                <a:cs typeface="Arial"/>
              </a:rPr>
              <a:t>   This</a:t>
            </a:r>
            <a:r>
              <a:rPr lang="en-US" sz="1800" b="1" spc="-15" dirty="0">
                <a:latin typeface="Arial"/>
                <a:cs typeface="Arial"/>
              </a:rPr>
              <a:t> </a:t>
            </a:r>
            <a:r>
              <a:rPr lang="en-US" sz="1800" b="1" spc="-5" dirty="0">
                <a:latin typeface="Arial"/>
                <a:cs typeface="Arial"/>
              </a:rPr>
              <a:t>is</a:t>
            </a:r>
            <a:r>
              <a:rPr lang="en-US" sz="1800" b="1" spc="-15" dirty="0">
                <a:latin typeface="Arial"/>
                <a:cs typeface="Arial"/>
              </a:rPr>
              <a:t> </a:t>
            </a:r>
            <a:r>
              <a:rPr lang="en-US" sz="1800" b="1" spc="-5" dirty="0">
                <a:latin typeface="Arial"/>
                <a:cs typeface="Arial"/>
              </a:rPr>
              <a:t>how</a:t>
            </a:r>
            <a:r>
              <a:rPr lang="en-US" sz="1800" b="1" dirty="0">
                <a:latin typeface="Arial"/>
                <a:cs typeface="Arial"/>
              </a:rPr>
              <a:t> </a:t>
            </a:r>
            <a:r>
              <a:rPr lang="en-US" sz="1800" b="1" u="heavy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Arial"/>
                <a:cs typeface="Arial"/>
                <a:hlinkClick r:id="rId2"/>
              </a:rPr>
              <a:t>cyclic</a:t>
            </a:r>
            <a:r>
              <a:rPr lang="en-US" sz="1800" b="1" u="heavy" spc="-15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Arial"/>
                <a:cs typeface="Arial"/>
                <a:hlinkClick r:id="rId2"/>
              </a:rPr>
              <a:t> </a:t>
            </a:r>
            <a:r>
              <a:rPr lang="en-US" sz="1800" b="1" u="heavy" spc="-5" dirty="0">
                <a:solidFill>
                  <a:srgbClr val="1155CC"/>
                </a:solidFill>
                <a:uFill>
                  <a:solidFill>
                    <a:srgbClr val="1155CC"/>
                  </a:solidFill>
                </a:uFill>
                <a:latin typeface="Arial"/>
                <a:cs typeface="Arial"/>
                <a:hlinkClick r:id="rId2"/>
              </a:rPr>
              <a:t>dashboard</a:t>
            </a:r>
            <a:r>
              <a:rPr lang="en-US" sz="1800" b="1" spc="-15" dirty="0">
                <a:solidFill>
                  <a:srgbClr val="1155CC"/>
                </a:solidFill>
                <a:latin typeface="Arial"/>
                <a:cs typeface="Arial"/>
                <a:hlinkClick r:id="rId2"/>
              </a:rPr>
              <a:t> </a:t>
            </a:r>
            <a:r>
              <a:rPr lang="en-US" sz="1800" b="1" dirty="0">
                <a:latin typeface="Arial"/>
                <a:cs typeface="Arial"/>
              </a:rPr>
              <a:t>can</a:t>
            </a:r>
            <a:r>
              <a:rPr lang="en-US" sz="1800" b="1" spc="-10" dirty="0">
                <a:latin typeface="Arial"/>
                <a:cs typeface="Arial"/>
              </a:rPr>
              <a:t> </a:t>
            </a:r>
            <a:r>
              <a:rPr lang="en-US" sz="1800" b="1" spc="-5" dirty="0">
                <a:latin typeface="Arial"/>
                <a:cs typeface="Arial"/>
              </a:rPr>
              <a:t>be</a:t>
            </a:r>
            <a:r>
              <a:rPr lang="en-US" sz="1800" b="1" spc="-15" dirty="0">
                <a:latin typeface="Arial"/>
                <a:cs typeface="Arial"/>
              </a:rPr>
              <a:t> </a:t>
            </a:r>
            <a:r>
              <a:rPr lang="en-US" sz="1800" b="1" dirty="0">
                <a:latin typeface="Arial"/>
                <a:cs typeface="Arial"/>
              </a:rPr>
              <a:t>created.</a:t>
            </a: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lang="en-US" sz="2150" dirty="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</a:pPr>
            <a:r>
              <a:rPr sz="1600" b="1" spc="-5" dirty="0">
                <a:solidFill>
                  <a:srgbClr val="060A68"/>
                </a:solidFill>
                <a:latin typeface="Arial"/>
                <a:cs typeface="Arial"/>
              </a:rPr>
              <a:t>Running</a:t>
            </a:r>
            <a:r>
              <a:rPr sz="1600" b="1" spc="395" dirty="0">
                <a:solidFill>
                  <a:srgbClr val="060A68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60A68"/>
                </a:solidFill>
                <a:latin typeface="Arial"/>
                <a:cs typeface="Arial"/>
              </a:rPr>
              <a:t>dashboard</a:t>
            </a:r>
            <a:r>
              <a:rPr sz="1600" b="1" spc="-25" dirty="0">
                <a:solidFill>
                  <a:srgbClr val="060A68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60A68"/>
                </a:solidFill>
                <a:latin typeface="Arial"/>
                <a:cs typeface="Arial"/>
              </a:rPr>
              <a:t>automatically</a:t>
            </a:r>
            <a:endParaRPr sz="1600" dirty="0">
              <a:latin typeface="Arial"/>
              <a:cs typeface="Arial"/>
            </a:endParaRPr>
          </a:p>
          <a:p>
            <a:pPr marL="298450" marR="5715" indent="-285750" algn="just">
              <a:lnSpc>
                <a:spcPts val="2350"/>
              </a:lnSpc>
              <a:spcBef>
                <a:spcPts val="105"/>
              </a:spcBef>
              <a:buFont typeface="Arial" panose="020B0604020202020204" pitchFamily="34" charset="0"/>
              <a:buChar char="•"/>
            </a:pPr>
            <a:r>
              <a:rPr sz="1700" spc="-5" dirty="0">
                <a:latin typeface="Arial"/>
                <a:cs typeface="Arial"/>
              </a:rPr>
              <a:t>The user </a:t>
            </a:r>
            <a:r>
              <a:rPr sz="1700" dirty="0">
                <a:latin typeface="Arial"/>
                <a:cs typeface="Arial"/>
              </a:rPr>
              <a:t>can </a:t>
            </a:r>
            <a:r>
              <a:rPr sz="1700" spc="-5" dirty="0">
                <a:latin typeface="Arial"/>
                <a:cs typeface="Arial"/>
              </a:rPr>
              <a:t>link dashboards in </a:t>
            </a:r>
            <a:r>
              <a:rPr sz="1700" dirty="0">
                <a:latin typeface="Arial"/>
                <a:cs typeface="Arial"/>
              </a:rPr>
              <a:t>a </a:t>
            </a:r>
            <a:r>
              <a:rPr sz="1700" spc="-5" dirty="0">
                <a:latin typeface="Arial"/>
                <a:cs typeface="Arial"/>
              </a:rPr>
              <a:t>loop: </a:t>
            </a:r>
            <a:endParaRPr lang="en-US" sz="1700" spc="-5" dirty="0">
              <a:latin typeface="Arial"/>
              <a:cs typeface="Arial"/>
            </a:endParaRPr>
          </a:p>
          <a:p>
            <a:pPr marL="298450" marR="5715" indent="-285750" algn="just">
              <a:lnSpc>
                <a:spcPts val="2350"/>
              </a:lnSpc>
              <a:spcBef>
                <a:spcPts val="105"/>
              </a:spcBef>
              <a:buFont typeface="Arial" panose="020B0604020202020204" pitchFamily="34" charset="0"/>
              <a:buChar char="•"/>
            </a:pPr>
            <a:r>
              <a:rPr sz="1700" spc="-5" dirty="0">
                <a:latin typeface="Arial"/>
                <a:cs typeface="Arial"/>
              </a:rPr>
              <a:t>the </a:t>
            </a:r>
            <a:r>
              <a:rPr sz="1700" dirty="0">
                <a:latin typeface="Arial"/>
                <a:cs typeface="Arial"/>
              </a:rPr>
              <a:t>system </a:t>
            </a:r>
            <a:r>
              <a:rPr sz="1700" spc="-5" dirty="0">
                <a:latin typeface="Arial"/>
                <a:cs typeface="Arial"/>
              </a:rPr>
              <a:t>will </a:t>
            </a:r>
            <a:r>
              <a:rPr sz="1700" dirty="0">
                <a:latin typeface="Arial"/>
                <a:cs typeface="Arial"/>
              </a:rPr>
              <a:t>show </a:t>
            </a:r>
            <a:r>
              <a:rPr sz="1700" spc="-5" dirty="0">
                <a:latin typeface="Arial"/>
                <a:cs typeface="Arial"/>
              </a:rPr>
              <a:t>each dashboard for </a:t>
            </a:r>
            <a:r>
              <a:rPr sz="1700" dirty="0">
                <a:latin typeface="Arial"/>
                <a:cs typeface="Arial"/>
              </a:rPr>
              <a:t>a </a:t>
            </a:r>
            <a:r>
              <a:rPr sz="1700" spc="5" dirty="0">
                <a:latin typeface="Arial"/>
                <a:cs typeface="Arial"/>
              </a:rPr>
              <a:t> </a:t>
            </a:r>
            <a:r>
              <a:rPr sz="1700" spc="-5" dirty="0">
                <a:latin typeface="Arial"/>
                <a:cs typeface="Arial"/>
              </a:rPr>
              <a:t>given</a:t>
            </a:r>
            <a:r>
              <a:rPr sz="1700" spc="-10" dirty="0">
                <a:latin typeface="Arial"/>
                <a:cs typeface="Arial"/>
              </a:rPr>
              <a:t> </a:t>
            </a:r>
            <a:r>
              <a:rPr sz="1700" spc="-5" dirty="0">
                <a:latin typeface="Arial"/>
                <a:cs typeface="Arial"/>
              </a:rPr>
              <a:t>period of time</a:t>
            </a:r>
            <a:r>
              <a:rPr lang="en-US" sz="1700" spc="-5" dirty="0">
                <a:latin typeface="Arial"/>
                <a:cs typeface="Arial"/>
              </a:rPr>
              <a:t> -&gt;</a:t>
            </a:r>
          </a:p>
          <a:p>
            <a:pPr marL="298450" marR="5715" indent="-285750" algn="just">
              <a:lnSpc>
                <a:spcPts val="2350"/>
              </a:lnSpc>
              <a:spcBef>
                <a:spcPts val="105"/>
              </a:spcBef>
              <a:buFont typeface="Arial" panose="020B0604020202020204" pitchFamily="34" charset="0"/>
              <a:buChar char="•"/>
            </a:pPr>
            <a:r>
              <a:rPr sz="1700" spc="-5" dirty="0">
                <a:latin typeface="Arial"/>
                <a:cs typeface="Arial"/>
              </a:rPr>
              <a:t> and </a:t>
            </a:r>
            <a:r>
              <a:rPr sz="1700" dirty="0">
                <a:latin typeface="Arial"/>
                <a:cs typeface="Arial"/>
              </a:rPr>
              <a:t>switch</a:t>
            </a:r>
            <a:r>
              <a:rPr sz="1700" spc="-10" dirty="0">
                <a:latin typeface="Arial"/>
                <a:cs typeface="Arial"/>
              </a:rPr>
              <a:t> </a:t>
            </a:r>
            <a:r>
              <a:rPr sz="1700" spc="-5" dirty="0">
                <a:latin typeface="Arial"/>
                <a:cs typeface="Arial"/>
              </a:rPr>
              <a:t>to the next tab/</a:t>
            </a:r>
            <a:r>
              <a:rPr sz="1700" spc="-10" dirty="0">
                <a:latin typeface="Arial"/>
                <a:cs typeface="Arial"/>
              </a:rPr>
              <a:t> </a:t>
            </a:r>
            <a:r>
              <a:rPr sz="1700" spc="-5" dirty="0">
                <a:latin typeface="Arial"/>
                <a:cs typeface="Arial"/>
              </a:rPr>
              <a:t>dashboard.</a:t>
            </a:r>
            <a:endParaRPr sz="17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05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600" b="1" spc="-5" dirty="0">
                <a:solidFill>
                  <a:srgbClr val="060A68"/>
                </a:solidFill>
                <a:latin typeface="Arial"/>
                <a:cs typeface="Arial"/>
              </a:rPr>
              <a:t>Running</a:t>
            </a:r>
            <a:r>
              <a:rPr sz="1600" b="1" spc="395" dirty="0">
                <a:solidFill>
                  <a:srgbClr val="060A68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60A68"/>
                </a:solidFill>
                <a:latin typeface="Arial"/>
                <a:cs typeface="Arial"/>
              </a:rPr>
              <a:t>dashboard</a:t>
            </a:r>
            <a:r>
              <a:rPr sz="1600" b="1" spc="-25" dirty="0">
                <a:solidFill>
                  <a:srgbClr val="060A68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060A68"/>
                </a:solidFill>
                <a:latin typeface="Arial"/>
                <a:cs typeface="Arial"/>
              </a:rPr>
              <a:t>manually</a:t>
            </a:r>
            <a:endParaRPr sz="1600" dirty="0">
              <a:latin typeface="Arial"/>
              <a:cs typeface="Arial"/>
            </a:endParaRPr>
          </a:p>
          <a:p>
            <a:pPr marL="298450" indent="-285750">
              <a:lnSpc>
                <a:spcPct val="100000"/>
              </a:lnSpc>
              <a:spcBef>
                <a:spcPts val="290"/>
              </a:spcBef>
              <a:buFont typeface="Arial" panose="020B0604020202020204" pitchFamily="34" charset="0"/>
              <a:buChar char="•"/>
            </a:pPr>
            <a:r>
              <a:rPr sz="1600" spc="-5" dirty="0">
                <a:latin typeface="Arial"/>
                <a:cs typeface="Arial"/>
              </a:rPr>
              <a:t>User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can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manually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switch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to</a:t>
            </a:r>
            <a:r>
              <a:rPr sz="1600" spc="-15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other</a:t>
            </a:r>
            <a:r>
              <a:rPr sz="1600" spc="-20" dirty="0">
                <a:latin typeface="Arial"/>
                <a:cs typeface="Arial"/>
              </a:rPr>
              <a:t> </a:t>
            </a:r>
            <a:r>
              <a:rPr sz="1600" spc="-5" dirty="0">
                <a:latin typeface="Arial"/>
                <a:cs typeface="Arial"/>
              </a:rPr>
              <a:t>tab.</a:t>
            </a:r>
            <a:endParaRPr sz="1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2100" y="107410"/>
            <a:ext cx="8313126" cy="3667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lang="en-US" spc="-5" dirty="0"/>
              <a:t>3a </a:t>
            </a:r>
            <a:r>
              <a:rPr dirty="0"/>
              <a:t>	</a:t>
            </a:r>
            <a:r>
              <a:rPr lang="en-US" spc="-15" dirty="0">
                <a:solidFill>
                  <a:srgbClr val="C00000"/>
                </a:solidFill>
              </a:rPr>
              <a:t>- </a:t>
            </a:r>
            <a:r>
              <a:rPr lang="en-US" spc="-30" dirty="0">
                <a:solidFill>
                  <a:srgbClr val="E40668"/>
                </a:solidFill>
              </a:rPr>
              <a:t>Active &amp; </a:t>
            </a:r>
            <a:r>
              <a:rPr lang="en-US" spc="-5" dirty="0">
                <a:solidFill>
                  <a:srgbClr val="E40668"/>
                </a:solidFill>
              </a:rPr>
              <a:t>Cyclic</a:t>
            </a:r>
            <a:r>
              <a:rPr lang="en-US"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dashboard</a:t>
            </a:r>
            <a:r>
              <a:rPr spc="-3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feature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6" name="Picture 5" descr="Graphical user interface&#10;&#10;Description automatically generated">
            <a:extLst>
              <a:ext uri="{FF2B5EF4-FFF2-40B4-BE49-F238E27FC236}">
                <a16:creationId xmlns:a16="http://schemas.microsoft.com/office/drawing/2014/main" id="{CB062290-DE03-4C24-97E5-5946F98A7E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895350"/>
            <a:ext cx="7608959" cy="3930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7578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2100" y="107410"/>
            <a:ext cx="8313126" cy="3667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lang="en-US" spc="-5" dirty="0"/>
              <a:t>3a </a:t>
            </a:r>
            <a:r>
              <a:rPr dirty="0"/>
              <a:t>	</a:t>
            </a:r>
            <a:r>
              <a:rPr lang="en-US" spc="-15" dirty="0">
                <a:solidFill>
                  <a:srgbClr val="C00000"/>
                </a:solidFill>
              </a:rPr>
              <a:t>- </a:t>
            </a:r>
            <a:r>
              <a:rPr lang="en-US" spc="-30" dirty="0">
                <a:solidFill>
                  <a:srgbClr val="E40668"/>
                </a:solidFill>
              </a:rPr>
              <a:t>Active &amp; </a:t>
            </a:r>
            <a:r>
              <a:rPr lang="en-US" spc="-5" dirty="0">
                <a:solidFill>
                  <a:srgbClr val="E40668"/>
                </a:solidFill>
              </a:rPr>
              <a:t>Cyclic</a:t>
            </a:r>
            <a:r>
              <a:rPr lang="en-US"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dashboard</a:t>
            </a:r>
            <a:r>
              <a:rPr spc="-3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feature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D20D13D6-9274-4D1C-9E37-840FAA6311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88" y="983942"/>
            <a:ext cx="8280513" cy="3867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869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2100" y="107410"/>
            <a:ext cx="8313126" cy="3667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lang="en-US" spc="-5" dirty="0"/>
              <a:t>3a </a:t>
            </a:r>
            <a:r>
              <a:rPr dirty="0"/>
              <a:t>	</a:t>
            </a:r>
            <a:r>
              <a:rPr lang="en-US" spc="-15" dirty="0">
                <a:solidFill>
                  <a:srgbClr val="C00000"/>
                </a:solidFill>
              </a:rPr>
              <a:t>- </a:t>
            </a:r>
            <a:r>
              <a:rPr lang="en-US" spc="-30" dirty="0">
                <a:solidFill>
                  <a:srgbClr val="E40668"/>
                </a:solidFill>
              </a:rPr>
              <a:t>Active &amp; </a:t>
            </a:r>
            <a:r>
              <a:rPr lang="en-US" spc="-5" dirty="0">
                <a:solidFill>
                  <a:srgbClr val="E40668"/>
                </a:solidFill>
              </a:rPr>
              <a:t>Cyclic</a:t>
            </a:r>
            <a:r>
              <a:rPr lang="en-US"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dashboard</a:t>
            </a:r>
            <a:r>
              <a:rPr spc="-3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feature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5" name="Picture 4" descr="Graphical user interface, application, table&#10;&#10;Description automatically generated">
            <a:extLst>
              <a:ext uri="{FF2B5EF4-FFF2-40B4-BE49-F238E27FC236}">
                <a16:creationId xmlns:a16="http://schemas.microsoft.com/office/drawing/2014/main" id="{855F0CD0-7A47-4750-A14E-D1C6B3DFE6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847" y="971550"/>
            <a:ext cx="7430144" cy="3802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5846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2100" y="107410"/>
            <a:ext cx="8313126" cy="3667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lang="en-US" spc="-5" dirty="0"/>
              <a:t>3a </a:t>
            </a:r>
            <a:r>
              <a:rPr dirty="0"/>
              <a:t>	</a:t>
            </a:r>
            <a:r>
              <a:rPr lang="en-US" spc="-15" dirty="0">
                <a:solidFill>
                  <a:srgbClr val="C00000"/>
                </a:solidFill>
              </a:rPr>
              <a:t>- </a:t>
            </a:r>
            <a:r>
              <a:rPr lang="en-US" spc="-30" dirty="0">
                <a:solidFill>
                  <a:srgbClr val="E40668"/>
                </a:solidFill>
              </a:rPr>
              <a:t>Active &amp; </a:t>
            </a:r>
            <a:r>
              <a:rPr lang="en-US" spc="-5" dirty="0">
                <a:solidFill>
                  <a:srgbClr val="E40668"/>
                </a:solidFill>
              </a:rPr>
              <a:t>Cyclic</a:t>
            </a:r>
            <a:r>
              <a:rPr lang="en-US"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dashboard</a:t>
            </a:r>
            <a:r>
              <a:rPr spc="-3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feature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9A8C8BFB-4A0A-44CC-BCF9-462B7EB09A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548" y="819150"/>
            <a:ext cx="7620000" cy="398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770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2100" y="107410"/>
            <a:ext cx="175133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Objectives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94375" y="879747"/>
            <a:ext cx="8047355" cy="2708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b="1" spc="-5" dirty="0">
                <a:solidFill>
                  <a:srgbClr val="060A68"/>
                </a:solidFill>
                <a:latin typeface="Verdana"/>
                <a:cs typeface="Verdana"/>
              </a:rPr>
              <a:t>SPO-1675</a:t>
            </a:r>
            <a:endParaRPr sz="1900" dirty="0">
              <a:latin typeface="Verdana"/>
              <a:cs typeface="Verdana"/>
            </a:endParaRPr>
          </a:p>
          <a:p>
            <a:pPr marL="393700" marR="5080" indent="-175895">
              <a:lnSpc>
                <a:spcPct val="100000"/>
              </a:lnSpc>
              <a:spcBef>
                <a:spcPts val="5"/>
              </a:spcBef>
              <a:buClr>
                <a:srgbClr val="E40668"/>
              </a:buClr>
              <a:buChar char="•"/>
              <a:tabLst>
                <a:tab pos="393700" algn="l"/>
              </a:tabLst>
            </a:pP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O: To build validated mockups based on user interviews which will </a:t>
            </a:r>
            <a:r>
              <a:rPr sz="1800" spc="-62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support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future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Taranta widgets/functionalities</a:t>
            </a:r>
            <a:endParaRPr sz="1800" dirty="0">
              <a:latin typeface="Verdana"/>
              <a:cs typeface="Verdana"/>
            </a:endParaRPr>
          </a:p>
          <a:p>
            <a:pPr marL="774700" marR="109220" lvl="1" indent="-174625">
              <a:lnSpc>
                <a:spcPct val="100000"/>
              </a:lnSpc>
              <a:spcBef>
                <a:spcPts val="1405"/>
              </a:spcBef>
              <a:buClr>
                <a:srgbClr val="E40668"/>
              </a:buClr>
              <a:buChar char="•"/>
              <a:tabLst>
                <a:tab pos="774700" algn="l"/>
              </a:tabLst>
            </a:pPr>
            <a:r>
              <a:rPr sz="1600" spc="-5" dirty="0">
                <a:solidFill>
                  <a:srgbClr val="060A68"/>
                </a:solidFill>
                <a:latin typeface="Verdana"/>
                <a:cs typeface="Verdana"/>
              </a:rPr>
              <a:t>KR: Taranta developers can use the mockups to implement the actual </a:t>
            </a:r>
            <a:r>
              <a:rPr sz="1600" spc="-55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600" spc="-5" dirty="0">
                <a:solidFill>
                  <a:srgbClr val="060A68"/>
                </a:solidFill>
                <a:latin typeface="Verdana"/>
                <a:cs typeface="Verdana"/>
              </a:rPr>
              <a:t>widgets</a:t>
            </a:r>
            <a:r>
              <a:rPr sz="16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600" spc="-5" dirty="0">
                <a:solidFill>
                  <a:srgbClr val="060A68"/>
                </a:solidFill>
                <a:latin typeface="Verdana"/>
                <a:cs typeface="Verdana"/>
              </a:rPr>
              <a:t>in </a:t>
            </a:r>
            <a:r>
              <a:rPr sz="1600" dirty="0">
                <a:solidFill>
                  <a:srgbClr val="060A68"/>
                </a:solidFill>
                <a:latin typeface="Verdana"/>
                <a:cs typeface="Verdana"/>
              </a:rPr>
              <a:t>a</a:t>
            </a:r>
            <a:r>
              <a:rPr sz="1600" spc="-5" dirty="0">
                <a:solidFill>
                  <a:srgbClr val="060A68"/>
                </a:solidFill>
                <a:latin typeface="Verdana"/>
                <a:cs typeface="Verdana"/>
              </a:rPr>
              <a:t> future</a:t>
            </a:r>
            <a:endParaRPr sz="1600" dirty="0">
              <a:latin typeface="Verdana"/>
              <a:cs typeface="Verdana"/>
            </a:endParaRPr>
          </a:p>
          <a:p>
            <a:pPr marL="774700" lvl="1" indent="-174625">
              <a:lnSpc>
                <a:spcPct val="100000"/>
              </a:lnSpc>
              <a:spcBef>
                <a:spcPts val="1400"/>
              </a:spcBef>
              <a:buClr>
                <a:srgbClr val="E40668"/>
              </a:buClr>
              <a:buChar char="•"/>
              <a:tabLst>
                <a:tab pos="774700" algn="l"/>
              </a:tabLst>
            </a:pPr>
            <a:r>
              <a:rPr sz="1600" spc="-5" dirty="0">
                <a:solidFill>
                  <a:srgbClr val="060A68"/>
                </a:solidFill>
                <a:latin typeface="Verdana"/>
                <a:cs typeface="Verdana"/>
              </a:rPr>
              <a:t>KR:</a:t>
            </a:r>
            <a:r>
              <a:rPr sz="1600" spc="-2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600" spc="-5" dirty="0">
                <a:solidFill>
                  <a:srgbClr val="060A68"/>
                </a:solidFill>
                <a:latin typeface="Verdana"/>
                <a:cs typeface="Verdana"/>
              </a:rPr>
              <a:t>Widgets</a:t>
            </a:r>
            <a:r>
              <a:rPr sz="1600" spc="-1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600" spc="-5" dirty="0">
                <a:solidFill>
                  <a:srgbClr val="060A68"/>
                </a:solidFill>
                <a:latin typeface="Verdana"/>
                <a:cs typeface="Verdana"/>
              </a:rPr>
              <a:t>implementation</a:t>
            </a:r>
            <a:r>
              <a:rPr sz="1600" spc="-1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600" spc="-5" dirty="0">
                <a:solidFill>
                  <a:srgbClr val="060A68"/>
                </a:solidFill>
                <a:latin typeface="Verdana"/>
                <a:cs typeface="Verdana"/>
              </a:rPr>
              <a:t>can</a:t>
            </a:r>
            <a:r>
              <a:rPr sz="1600" spc="-1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600" spc="-5" dirty="0">
                <a:solidFill>
                  <a:srgbClr val="060A68"/>
                </a:solidFill>
                <a:latin typeface="Verdana"/>
                <a:cs typeface="Verdana"/>
              </a:rPr>
              <a:t>be</a:t>
            </a:r>
            <a:r>
              <a:rPr sz="1600" spc="-1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600" spc="-5" dirty="0">
                <a:solidFill>
                  <a:srgbClr val="060A68"/>
                </a:solidFill>
                <a:latin typeface="Verdana"/>
                <a:cs typeface="Verdana"/>
              </a:rPr>
              <a:t>better</a:t>
            </a:r>
            <a:r>
              <a:rPr sz="1600" spc="-1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600" spc="-5" dirty="0">
                <a:solidFill>
                  <a:srgbClr val="060A68"/>
                </a:solidFill>
                <a:latin typeface="Verdana"/>
                <a:cs typeface="Verdana"/>
              </a:rPr>
              <a:t>prioritized</a:t>
            </a:r>
            <a:endParaRPr sz="1600" dirty="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385"/>
              </a:spcBef>
            </a:pPr>
            <a:r>
              <a:rPr sz="2000" b="1" spc="-5" dirty="0">
                <a:solidFill>
                  <a:srgbClr val="060A68"/>
                </a:solidFill>
                <a:latin typeface="Verdana"/>
                <a:cs typeface="Verdana"/>
              </a:rPr>
              <a:t>S</a:t>
            </a:r>
            <a:r>
              <a:rPr sz="1900" b="1" spc="-5" dirty="0">
                <a:solidFill>
                  <a:srgbClr val="060A68"/>
                </a:solidFill>
                <a:latin typeface="Verdana"/>
                <a:cs typeface="Verdana"/>
              </a:rPr>
              <a:t>P-2359</a:t>
            </a:r>
            <a:endParaRPr sz="1900" dirty="0">
              <a:latin typeface="Verdana"/>
              <a:cs typeface="Verdana"/>
            </a:endParaRPr>
          </a:p>
          <a:p>
            <a:pPr marL="469900" indent="-309245">
              <a:lnSpc>
                <a:spcPct val="100000"/>
              </a:lnSpc>
              <a:spcBef>
                <a:spcPts val="10"/>
              </a:spcBef>
              <a:buClr>
                <a:srgbClr val="E40668"/>
              </a:buClr>
              <a:buChar char="•"/>
              <a:tabLst>
                <a:tab pos="469265" algn="l"/>
                <a:tab pos="469900" algn="l"/>
              </a:tabLst>
            </a:pPr>
            <a:r>
              <a:rPr sz="1800" dirty="0">
                <a:solidFill>
                  <a:srgbClr val="060A68"/>
                </a:solidFill>
                <a:latin typeface="Arial"/>
                <a:cs typeface="Arial"/>
              </a:rPr>
              <a:t>spike</a:t>
            </a:r>
            <a:r>
              <a:rPr sz="1800" spc="-20" dirty="0">
                <a:solidFill>
                  <a:srgbClr val="060A68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Arial"/>
                <a:cs typeface="Arial"/>
              </a:rPr>
              <a:t>for</a:t>
            </a:r>
            <a:r>
              <a:rPr sz="1800" spc="-15" dirty="0">
                <a:solidFill>
                  <a:srgbClr val="060A68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Arial"/>
                <a:cs typeface="Arial"/>
              </a:rPr>
              <a:t>new</a:t>
            </a:r>
            <a:r>
              <a:rPr sz="1800" spc="-15" dirty="0">
                <a:solidFill>
                  <a:srgbClr val="060A68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Arial"/>
                <a:cs typeface="Arial"/>
              </a:rPr>
              <a:t>widgets</a:t>
            </a:r>
            <a:r>
              <a:rPr sz="1800" spc="-15" dirty="0">
                <a:solidFill>
                  <a:srgbClr val="060A68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Arial"/>
                <a:cs typeface="Arial"/>
              </a:rPr>
              <a:t>in</a:t>
            </a:r>
            <a:r>
              <a:rPr sz="1800" spc="-45" dirty="0">
                <a:solidFill>
                  <a:srgbClr val="060A68"/>
                </a:solidFill>
                <a:latin typeface="Arial"/>
                <a:cs typeface="Arial"/>
              </a:rPr>
              <a:t> </a:t>
            </a:r>
            <a:r>
              <a:rPr sz="1800" spc="-35" dirty="0">
                <a:solidFill>
                  <a:srgbClr val="060A68"/>
                </a:solidFill>
                <a:latin typeface="Arial"/>
                <a:cs typeface="Arial"/>
              </a:rPr>
              <a:t>Taranta</a:t>
            </a:r>
            <a:endParaRPr sz="1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2100" y="107410"/>
            <a:ext cx="8313126" cy="3667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lang="en-US" spc="-5" dirty="0"/>
              <a:t>3a </a:t>
            </a:r>
            <a:r>
              <a:rPr dirty="0"/>
              <a:t>	</a:t>
            </a:r>
            <a:r>
              <a:rPr lang="en-US" spc="-15" dirty="0">
                <a:solidFill>
                  <a:srgbClr val="C00000"/>
                </a:solidFill>
              </a:rPr>
              <a:t>- </a:t>
            </a:r>
            <a:r>
              <a:rPr lang="en-US" spc="-30" dirty="0">
                <a:solidFill>
                  <a:srgbClr val="E40668"/>
                </a:solidFill>
              </a:rPr>
              <a:t>Active &amp; </a:t>
            </a:r>
            <a:r>
              <a:rPr lang="en-US" spc="-5" dirty="0">
                <a:solidFill>
                  <a:srgbClr val="E40668"/>
                </a:solidFill>
              </a:rPr>
              <a:t>Cyclic</a:t>
            </a:r>
            <a:r>
              <a:rPr lang="en-US"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dashboard</a:t>
            </a:r>
            <a:r>
              <a:rPr spc="-3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feature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6" name="Picture 5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BE8E1D3F-4DCD-46F2-A3F7-ED16A1DA81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047750"/>
            <a:ext cx="7353687" cy="3745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042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2100" y="107410"/>
            <a:ext cx="8313126" cy="3667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lang="en-US" spc="-5" dirty="0"/>
              <a:t>3a </a:t>
            </a:r>
            <a:r>
              <a:rPr dirty="0"/>
              <a:t>	</a:t>
            </a:r>
            <a:r>
              <a:rPr lang="en-US" spc="-15" dirty="0">
                <a:solidFill>
                  <a:srgbClr val="C00000"/>
                </a:solidFill>
              </a:rPr>
              <a:t>- </a:t>
            </a:r>
            <a:r>
              <a:rPr lang="en-US" spc="-30" dirty="0">
                <a:solidFill>
                  <a:srgbClr val="E40668"/>
                </a:solidFill>
              </a:rPr>
              <a:t>Active &amp; </a:t>
            </a:r>
            <a:r>
              <a:rPr lang="en-US" spc="-5" dirty="0">
                <a:solidFill>
                  <a:srgbClr val="E40668"/>
                </a:solidFill>
              </a:rPr>
              <a:t>Cyclic</a:t>
            </a:r>
            <a:r>
              <a:rPr lang="en-US"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dashboard</a:t>
            </a:r>
            <a:r>
              <a:rPr spc="-3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feature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5" name="Picture 4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1ED3F67B-C966-4BDB-8299-9EF0243055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48" y="819150"/>
            <a:ext cx="7467600" cy="4017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8490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2100" y="107410"/>
            <a:ext cx="8313126" cy="3667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lang="en-US" spc="-5" dirty="0"/>
              <a:t>3a </a:t>
            </a:r>
            <a:r>
              <a:rPr dirty="0"/>
              <a:t>	</a:t>
            </a:r>
            <a:r>
              <a:rPr lang="en-US" spc="-15" dirty="0">
                <a:solidFill>
                  <a:srgbClr val="C00000"/>
                </a:solidFill>
              </a:rPr>
              <a:t>- </a:t>
            </a:r>
            <a:r>
              <a:rPr lang="en-US" spc="-30" dirty="0">
                <a:solidFill>
                  <a:srgbClr val="E40668"/>
                </a:solidFill>
              </a:rPr>
              <a:t>Active &amp; </a:t>
            </a:r>
            <a:r>
              <a:rPr lang="en-US" spc="-5" dirty="0">
                <a:solidFill>
                  <a:srgbClr val="E40668"/>
                </a:solidFill>
              </a:rPr>
              <a:t>Cyclic</a:t>
            </a:r>
            <a:r>
              <a:rPr lang="en-US"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dashboard</a:t>
            </a:r>
            <a:r>
              <a:rPr spc="-3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feature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6" name="Picture 5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7F0C9ADB-34AE-46C1-AED9-E12EA9129C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95350"/>
            <a:ext cx="7563228" cy="3903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7497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2100" y="107410"/>
            <a:ext cx="8313126" cy="3667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lang="en-US" spc="-5" dirty="0"/>
              <a:t>3a </a:t>
            </a:r>
            <a:r>
              <a:rPr dirty="0"/>
              <a:t>	</a:t>
            </a:r>
            <a:r>
              <a:rPr lang="en-US" spc="-15" dirty="0">
                <a:solidFill>
                  <a:srgbClr val="C00000"/>
                </a:solidFill>
              </a:rPr>
              <a:t>- </a:t>
            </a:r>
            <a:r>
              <a:rPr lang="en-US" spc="-30" dirty="0">
                <a:solidFill>
                  <a:srgbClr val="E40668"/>
                </a:solidFill>
              </a:rPr>
              <a:t>Active &amp; </a:t>
            </a:r>
            <a:r>
              <a:rPr lang="en-US" spc="-5" dirty="0">
                <a:solidFill>
                  <a:srgbClr val="E40668"/>
                </a:solidFill>
              </a:rPr>
              <a:t>Cyclic</a:t>
            </a:r>
            <a:r>
              <a:rPr lang="en-US"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dashboard</a:t>
            </a:r>
            <a:r>
              <a:rPr spc="-3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feature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5" name="Picture 4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229F90CD-7A38-496B-80C7-8D56B094BA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180" y="971550"/>
            <a:ext cx="6591640" cy="3858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0164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2100" y="107410"/>
            <a:ext cx="8313126" cy="3667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lang="en-US" spc="-5" dirty="0"/>
              <a:t>3a </a:t>
            </a:r>
            <a:r>
              <a:rPr dirty="0"/>
              <a:t>	</a:t>
            </a:r>
            <a:r>
              <a:rPr lang="en-US" spc="-15" dirty="0">
                <a:solidFill>
                  <a:srgbClr val="C00000"/>
                </a:solidFill>
              </a:rPr>
              <a:t>- </a:t>
            </a:r>
            <a:r>
              <a:rPr lang="en-US" spc="-30" dirty="0">
                <a:solidFill>
                  <a:srgbClr val="E40668"/>
                </a:solidFill>
              </a:rPr>
              <a:t>Active &amp; </a:t>
            </a:r>
            <a:r>
              <a:rPr lang="en-US" spc="-5" dirty="0">
                <a:solidFill>
                  <a:srgbClr val="E40668"/>
                </a:solidFill>
              </a:rPr>
              <a:t>Cyclic</a:t>
            </a:r>
            <a:r>
              <a:rPr lang="en-US"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dashboard</a:t>
            </a:r>
            <a:r>
              <a:rPr spc="-3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feature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6" name="Picture 5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52100D3A-51F6-4E37-8302-70B30FDB0D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047750"/>
            <a:ext cx="6107755" cy="3721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45142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2100" y="107410"/>
            <a:ext cx="792734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  <a:tab pos="4356735" algn="l"/>
              </a:tabLst>
            </a:pPr>
            <a:r>
              <a:rPr spc="-5" dirty="0"/>
              <a:t>Widget </a:t>
            </a:r>
            <a:r>
              <a:rPr dirty="0"/>
              <a:t>4	-</a:t>
            </a:r>
            <a:r>
              <a:rPr spc="15" dirty="0"/>
              <a:t> </a:t>
            </a:r>
            <a:r>
              <a:rPr spc="-5" dirty="0">
                <a:solidFill>
                  <a:srgbClr val="E40668"/>
                </a:solidFill>
              </a:rPr>
              <a:t>Active</a:t>
            </a:r>
            <a:r>
              <a:rPr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widget	feature</a:t>
            </a:r>
            <a:r>
              <a:rPr spc="-35" dirty="0">
                <a:solidFill>
                  <a:srgbClr val="E40668"/>
                </a:solidFill>
              </a:rPr>
              <a:t> </a:t>
            </a:r>
            <a:r>
              <a:rPr dirty="0">
                <a:solidFill>
                  <a:srgbClr val="E40668"/>
                </a:solidFill>
              </a:rPr>
              <a:t>-</a:t>
            </a:r>
            <a:r>
              <a:rPr spc="-3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Toggle</a:t>
            </a:r>
            <a:r>
              <a:rPr spc="-3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state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62694" y="907581"/>
            <a:ext cx="8136255" cy="38055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5760" marR="417195" indent="-353695">
              <a:lnSpc>
                <a:spcPct val="100000"/>
              </a:lnSpc>
              <a:spcBef>
                <a:spcPts val="100"/>
              </a:spcBef>
              <a:buClr>
                <a:srgbClr val="E40668"/>
              </a:buClr>
              <a:buChar char="•"/>
              <a:tabLst>
                <a:tab pos="365760" algn="l"/>
                <a:tab pos="366395" algn="l"/>
              </a:tabLst>
            </a:pP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Active widget or collapsible widget allows the user to switch </a:t>
            </a:r>
            <a:r>
              <a:rPr sz="180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between collapsed view and expanded by clicking on the widget </a:t>
            </a:r>
            <a:r>
              <a:rPr sz="1800" spc="-62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title.</a:t>
            </a:r>
            <a:endParaRPr sz="1800">
              <a:latin typeface="Verdana"/>
              <a:cs typeface="Verdana"/>
            </a:endParaRPr>
          </a:p>
          <a:p>
            <a:pPr marL="365760" marR="437515" indent="-353695">
              <a:lnSpc>
                <a:spcPct val="100000"/>
              </a:lnSpc>
              <a:buClr>
                <a:srgbClr val="E40668"/>
              </a:buClr>
              <a:buChar char="•"/>
              <a:tabLst>
                <a:tab pos="365760" algn="l"/>
                <a:tab pos="366395" algn="l"/>
              </a:tabLst>
            </a:pP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It is </a:t>
            </a:r>
            <a:r>
              <a:rPr sz="1800" dirty="0">
                <a:solidFill>
                  <a:srgbClr val="060A68"/>
                </a:solidFill>
                <a:latin typeface="Verdana"/>
                <a:cs typeface="Verdana"/>
              </a:rPr>
              <a:t>a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must-have widget that can be used by all SKA operators, </a:t>
            </a:r>
            <a:r>
              <a:rPr sz="1800" spc="-62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dashboard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engineers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and service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technicians.</a:t>
            </a:r>
            <a:endParaRPr sz="1800">
              <a:latin typeface="Verdana"/>
              <a:cs typeface="Verdana"/>
            </a:endParaRPr>
          </a:p>
          <a:p>
            <a:pPr>
              <a:lnSpc>
                <a:spcPct val="100000"/>
              </a:lnSpc>
              <a:buClr>
                <a:srgbClr val="E40668"/>
              </a:buClr>
              <a:buFont typeface="Verdana"/>
              <a:buChar char="•"/>
            </a:pPr>
            <a:endParaRPr sz="2200">
              <a:latin typeface="Verdana"/>
              <a:cs typeface="Verdana"/>
            </a:endParaRPr>
          </a:p>
          <a:p>
            <a:pPr marL="365760" marR="5080">
              <a:lnSpc>
                <a:spcPct val="100000"/>
              </a:lnSpc>
              <a:spcBef>
                <a:spcPts val="1645"/>
              </a:spcBef>
            </a:pPr>
            <a:r>
              <a:rPr sz="1800" b="1" spc="-5" dirty="0">
                <a:solidFill>
                  <a:srgbClr val="060A68"/>
                </a:solidFill>
                <a:latin typeface="Verdana"/>
                <a:cs typeface="Verdana"/>
              </a:rPr>
              <a:t>Widget`s usability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is based at its ability to save space and better </a:t>
            </a:r>
            <a:r>
              <a:rPr sz="1800" spc="-62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focus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user`s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attention on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dirty="0">
                <a:solidFill>
                  <a:srgbClr val="060A68"/>
                </a:solidFill>
                <a:latin typeface="Verdana"/>
                <a:cs typeface="Verdana"/>
              </a:rPr>
              <a:t>a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 particular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widget function.</a:t>
            </a:r>
            <a:endParaRPr sz="18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750">
              <a:latin typeface="Verdana"/>
              <a:cs typeface="Verdana"/>
            </a:endParaRPr>
          </a:p>
          <a:p>
            <a:pPr marL="822960" marR="194945" lvl="1" indent="-359410">
              <a:lnSpc>
                <a:spcPct val="100000"/>
              </a:lnSpc>
              <a:buFont typeface="Arial"/>
              <a:buChar char="●"/>
              <a:tabLst>
                <a:tab pos="822960" algn="l"/>
                <a:tab pos="823594" algn="l"/>
              </a:tabLst>
            </a:pP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Once widget expanded, its content can be updated dynamically </a:t>
            </a:r>
            <a:r>
              <a:rPr sz="1700" dirty="0">
                <a:solidFill>
                  <a:srgbClr val="060A68"/>
                </a:solidFill>
                <a:latin typeface="Verdana"/>
                <a:cs typeface="Verdana"/>
              </a:rPr>
              <a:t>&amp; </a:t>
            </a:r>
            <a:r>
              <a:rPr sz="1700" spc="-58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displayed</a:t>
            </a:r>
            <a:r>
              <a:rPr sz="17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for viewing.</a:t>
            </a:r>
            <a:endParaRPr sz="1700">
              <a:latin typeface="Verdana"/>
              <a:cs typeface="Verdana"/>
            </a:endParaRPr>
          </a:p>
          <a:p>
            <a:pPr marL="822960" marR="332740" lvl="1" indent="-359410">
              <a:lnSpc>
                <a:spcPct val="100000"/>
              </a:lnSpc>
              <a:buFont typeface="Arial"/>
              <a:buChar char="●"/>
              <a:tabLst>
                <a:tab pos="822960" algn="l"/>
                <a:tab pos="823594" algn="l"/>
              </a:tabLst>
            </a:pP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The collapsed/expanded state can be saved into local storage or </a:t>
            </a:r>
            <a:r>
              <a:rPr sz="1700" spc="-58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browser</a:t>
            </a:r>
            <a:r>
              <a:rPr sz="17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cookies.</a:t>
            </a:r>
            <a:endParaRPr sz="17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5" name="Picture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163E1796-D21C-45FD-9714-F7F44C32D3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00" y="950456"/>
            <a:ext cx="2088061" cy="1760373"/>
          </a:xfrm>
          <a:prstGeom prst="rect">
            <a:avLst/>
          </a:prstGeom>
        </p:spPr>
      </p:pic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A4E3B634-7229-46BC-9E0E-9F83BE6FDA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301" y="1011787"/>
            <a:ext cx="2240474" cy="1767993"/>
          </a:xfrm>
          <a:prstGeom prst="rect">
            <a:avLst/>
          </a:prstGeom>
        </p:spPr>
      </p:pic>
      <p:pic>
        <p:nvPicPr>
          <p:cNvPr id="10" name="Picture 9" descr="A picture containing rectangle&#10;&#10;Description automatically generated">
            <a:extLst>
              <a:ext uri="{FF2B5EF4-FFF2-40B4-BE49-F238E27FC236}">
                <a16:creationId xmlns:a16="http://schemas.microsoft.com/office/drawing/2014/main" id="{6DC5E42F-519B-473B-A51D-F4C28A2AA7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247" y="1047750"/>
            <a:ext cx="2324301" cy="1760373"/>
          </a:xfrm>
          <a:prstGeom prst="rect">
            <a:avLst/>
          </a:prstGeom>
        </p:spPr>
      </p:pic>
      <p:sp>
        <p:nvSpPr>
          <p:cNvPr id="15" name="object 2">
            <a:extLst>
              <a:ext uri="{FF2B5EF4-FFF2-40B4-BE49-F238E27FC236}">
                <a16:creationId xmlns:a16="http://schemas.microsoft.com/office/drawing/2014/main" id="{772BFDDE-B91E-4077-9AE1-03C56960BD71}"/>
              </a:ext>
            </a:extLst>
          </p:cNvPr>
          <p:cNvSpPr txBox="1">
            <a:spLocks/>
          </p:cNvSpPr>
          <p:nvPr/>
        </p:nvSpPr>
        <p:spPr>
          <a:xfrm>
            <a:off x="530368" y="133350"/>
            <a:ext cx="792734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300" b="1" i="0">
                <a:solidFill>
                  <a:srgbClr val="060A68"/>
                </a:solidFill>
                <a:latin typeface="Verdana"/>
                <a:ea typeface="+mj-ea"/>
                <a:cs typeface="Verdana"/>
              </a:defRPr>
            </a:lvl1pPr>
          </a:lstStyle>
          <a:p>
            <a:pPr marL="12700">
              <a:spcBef>
                <a:spcPts val="100"/>
              </a:spcBef>
              <a:tabLst>
                <a:tab pos="1681480" algn="l"/>
                <a:tab pos="4356735" algn="l"/>
              </a:tabLst>
            </a:pPr>
            <a:r>
              <a:rPr lang="en-US" kern="0" spc="-5" dirty="0"/>
              <a:t>Widget </a:t>
            </a:r>
            <a:r>
              <a:rPr lang="en-US" kern="0" dirty="0"/>
              <a:t>4	-</a:t>
            </a:r>
            <a:r>
              <a:rPr lang="en-US" kern="0" spc="15" dirty="0"/>
              <a:t> </a:t>
            </a:r>
            <a:r>
              <a:rPr lang="en-US" kern="0" spc="-5" dirty="0">
                <a:solidFill>
                  <a:srgbClr val="E40668"/>
                </a:solidFill>
              </a:rPr>
              <a:t>Active</a:t>
            </a:r>
            <a:r>
              <a:rPr lang="en-US" kern="0" dirty="0">
                <a:solidFill>
                  <a:srgbClr val="E40668"/>
                </a:solidFill>
              </a:rPr>
              <a:t> </a:t>
            </a:r>
            <a:r>
              <a:rPr lang="en-US" kern="0" spc="-5" dirty="0">
                <a:solidFill>
                  <a:srgbClr val="E40668"/>
                </a:solidFill>
              </a:rPr>
              <a:t>widget	feature</a:t>
            </a:r>
            <a:r>
              <a:rPr lang="en-US" kern="0" spc="-35" dirty="0">
                <a:solidFill>
                  <a:srgbClr val="E40668"/>
                </a:solidFill>
              </a:rPr>
              <a:t> </a:t>
            </a:r>
            <a:r>
              <a:rPr lang="en-US" kern="0" dirty="0">
                <a:solidFill>
                  <a:srgbClr val="E40668"/>
                </a:solidFill>
              </a:rPr>
              <a:t>-</a:t>
            </a:r>
            <a:r>
              <a:rPr lang="en-US" kern="0" spc="-35" dirty="0">
                <a:solidFill>
                  <a:srgbClr val="E40668"/>
                </a:solidFill>
              </a:rPr>
              <a:t> </a:t>
            </a:r>
            <a:r>
              <a:rPr lang="en-US" kern="0" spc="-5" dirty="0">
                <a:solidFill>
                  <a:srgbClr val="E40668"/>
                </a:solidFill>
              </a:rPr>
              <a:t>Toggle</a:t>
            </a:r>
            <a:r>
              <a:rPr lang="en-US" kern="0" spc="-35" dirty="0">
                <a:solidFill>
                  <a:srgbClr val="E40668"/>
                </a:solidFill>
              </a:rPr>
              <a:t> </a:t>
            </a:r>
            <a:r>
              <a:rPr lang="en-US" kern="0" spc="-5" dirty="0">
                <a:solidFill>
                  <a:srgbClr val="E40668"/>
                </a:solidFill>
              </a:rPr>
              <a:t>state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2100" y="107410"/>
            <a:ext cx="802576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  <a:tab pos="4356735" algn="l"/>
              </a:tabLst>
            </a:pPr>
            <a:r>
              <a:rPr spc="-5" dirty="0"/>
              <a:t>Widget </a:t>
            </a:r>
            <a:r>
              <a:rPr lang="en-US" spc="-5" dirty="0"/>
              <a:t>4</a:t>
            </a:r>
            <a:r>
              <a:rPr dirty="0"/>
              <a:t>	-</a:t>
            </a:r>
            <a:r>
              <a:rPr spc="15" dirty="0"/>
              <a:t> </a:t>
            </a:r>
            <a:r>
              <a:rPr spc="-5" dirty="0">
                <a:solidFill>
                  <a:srgbClr val="E40668"/>
                </a:solidFill>
              </a:rPr>
              <a:t>Active</a:t>
            </a:r>
            <a:r>
              <a:rPr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widget	mockup</a:t>
            </a:r>
            <a:r>
              <a:rPr spc="-35" dirty="0">
                <a:solidFill>
                  <a:srgbClr val="E40668"/>
                </a:solidFill>
              </a:rPr>
              <a:t> </a:t>
            </a:r>
            <a:r>
              <a:rPr dirty="0">
                <a:solidFill>
                  <a:srgbClr val="E40668"/>
                </a:solidFill>
              </a:rPr>
              <a:t>-</a:t>
            </a:r>
            <a:r>
              <a:rPr spc="-3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Toggle</a:t>
            </a:r>
            <a:r>
              <a:rPr spc="-3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state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5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2B20D30F-938F-45EC-9297-25D6C8B335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047750"/>
            <a:ext cx="3974214" cy="1312208"/>
          </a:xfrm>
          <a:prstGeom prst="rect">
            <a:avLst/>
          </a:prstGeom>
        </p:spPr>
      </p:pic>
      <p:pic>
        <p:nvPicPr>
          <p:cNvPr id="7" name="Picture 6" descr="A picture containing table&#10;&#10;Description automatically generated">
            <a:extLst>
              <a:ext uri="{FF2B5EF4-FFF2-40B4-BE49-F238E27FC236}">
                <a16:creationId xmlns:a16="http://schemas.microsoft.com/office/drawing/2014/main" id="{97D6AC80-73F8-476B-B168-7E012D926F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3089515"/>
            <a:ext cx="3646532" cy="1382824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2100" y="107410"/>
            <a:ext cx="641223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lang="en-US" spc="-5" dirty="0"/>
              <a:t>4</a:t>
            </a:r>
            <a:r>
              <a:rPr dirty="0"/>
              <a:t>	- </a:t>
            </a:r>
            <a:r>
              <a:rPr spc="-5" dirty="0">
                <a:solidFill>
                  <a:srgbClr val="DE0568"/>
                </a:solidFill>
              </a:rPr>
              <a:t>Active</a:t>
            </a:r>
            <a:r>
              <a:rPr spc="-25" dirty="0">
                <a:solidFill>
                  <a:srgbClr val="DE0568"/>
                </a:solidFill>
              </a:rPr>
              <a:t> </a:t>
            </a:r>
            <a:r>
              <a:rPr spc="-5" dirty="0">
                <a:solidFill>
                  <a:srgbClr val="DE0568"/>
                </a:solidFill>
              </a:rPr>
              <a:t>widget</a:t>
            </a:r>
            <a:r>
              <a:rPr spc="-20" dirty="0">
                <a:solidFill>
                  <a:srgbClr val="DE0568"/>
                </a:solidFill>
              </a:rPr>
              <a:t> </a:t>
            </a:r>
            <a:r>
              <a:rPr dirty="0">
                <a:solidFill>
                  <a:srgbClr val="DE0568"/>
                </a:solidFill>
              </a:rPr>
              <a:t>-</a:t>
            </a:r>
            <a:r>
              <a:rPr spc="-25" dirty="0">
                <a:solidFill>
                  <a:srgbClr val="DE0568"/>
                </a:solidFill>
              </a:rPr>
              <a:t> </a:t>
            </a:r>
            <a:r>
              <a:rPr spc="-5" dirty="0">
                <a:solidFill>
                  <a:srgbClr val="DE0568"/>
                </a:solidFill>
              </a:rPr>
              <a:t>Alarm</a:t>
            </a:r>
            <a:r>
              <a:rPr spc="-20" dirty="0">
                <a:solidFill>
                  <a:srgbClr val="DE0568"/>
                </a:solidFill>
              </a:rPr>
              <a:t> </a:t>
            </a:r>
            <a:r>
              <a:rPr spc="-5" dirty="0">
                <a:solidFill>
                  <a:srgbClr val="DE0568"/>
                </a:solidFill>
              </a:rPr>
              <a:t>state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5" name="Picture 4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ACAFC03D-71A6-424D-A5CC-C596338CD49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13"/>
          <a:stretch/>
        </p:blipFill>
        <p:spPr>
          <a:xfrm>
            <a:off x="76200" y="1182358"/>
            <a:ext cx="1752599" cy="1550486"/>
          </a:xfrm>
          <a:prstGeom prst="rect">
            <a:avLst/>
          </a:prstGeom>
        </p:spPr>
      </p:pic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1D3EEFD2-8A4B-423F-9D01-D386712B69F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4" t="337" r="14992"/>
          <a:stretch/>
        </p:blipFill>
        <p:spPr>
          <a:xfrm>
            <a:off x="1810214" y="1150234"/>
            <a:ext cx="1867069" cy="1765505"/>
          </a:xfrm>
          <a:prstGeom prst="rect">
            <a:avLst/>
          </a:prstGeom>
        </p:spPr>
      </p:pic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2583AB22-C0B9-4D4A-984E-1CCECC2864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8807" y="1031691"/>
            <a:ext cx="1943268" cy="1851820"/>
          </a:xfrm>
          <a:prstGeom prst="rect">
            <a:avLst/>
          </a:prstGeom>
        </p:spPr>
      </p:pic>
      <p:pic>
        <p:nvPicPr>
          <p:cNvPr id="12" name="Picture 11" descr="A picture containing diagram&#10;&#10;Description automatically generated">
            <a:extLst>
              <a:ext uri="{FF2B5EF4-FFF2-40B4-BE49-F238E27FC236}">
                <a16:creationId xmlns:a16="http://schemas.microsoft.com/office/drawing/2014/main" id="{184DBC35-E642-441C-8621-FE30DA45F0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2075" y="1117245"/>
            <a:ext cx="1752600" cy="1594471"/>
          </a:xfrm>
          <a:prstGeom prst="rect">
            <a:avLst/>
          </a:prstGeom>
        </p:spPr>
      </p:pic>
      <p:pic>
        <p:nvPicPr>
          <p:cNvPr id="14" name="Picture 1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F888A2BE-1663-400B-8D0C-E182A48CA23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675" y="1202797"/>
            <a:ext cx="1380725" cy="1275726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2100" y="107415"/>
            <a:ext cx="596138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lang="en-US" spc="-5" dirty="0"/>
              <a:t>5</a:t>
            </a:r>
            <a:r>
              <a:rPr dirty="0"/>
              <a:t>	-</a:t>
            </a:r>
            <a:r>
              <a:rPr spc="-5" dirty="0"/>
              <a:t> </a:t>
            </a:r>
            <a:r>
              <a:rPr spc="-5" dirty="0">
                <a:solidFill>
                  <a:srgbClr val="E40668"/>
                </a:solidFill>
              </a:rPr>
              <a:t>Bar</a:t>
            </a:r>
            <a:r>
              <a:rPr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chart</a:t>
            </a:r>
            <a:r>
              <a:rPr spc="-2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widget</a:t>
            </a:r>
            <a:r>
              <a:rPr spc="-2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feature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8774" y="944157"/>
            <a:ext cx="422909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E40668"/>
                </a:solidFill>
                <a:latin typeface="Verdana"/>
                <a:cs typeface="Verdana"/>
              </a:rPr>
              <a:t>*</a:t>
            </a:r>
            <a:r>
              <a:rPr sz="1800" b="1" spc="-90" dirty="0">
                <a:solidFill>
                  <a:srgbClr val="E40668"/>
                </a:solidFill>
                <a:latin typeface="Verdana"/>
                <a:cs typeface="Verdana"/>
              </a:rPr>
              <a:t> </a:t>
            </a:r>
            <a:r>
              <a:rPr sz="1800" dirty="0">
                <a:latin typeface="Verdana"/>
                <a:cs typeface="Verdana"/>
              </a:rPr>
              <a:t>A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48399" y="929425"/>
            <a:ext cx="7665084" cy="320040"/>
          </a:xfrm>
          <a:prstGeom prst="rect">
            <a:avLst/>
          </a:prstGeom>
          <a:solidFill>
            <a:srgbClr val="F7F9FA"/>
          </a:solidFill>
        </p:spPr>
        <p:txBody>
          <a:bodyPr vert="horz" wrap="square" lIns="0" tIns="0" rIns="0" bIns="0" rtlCol="0">
            <a:spAutoFit/>
          </a:bodyPr>
          <a:lstStyle/>
          <a:p>
            <a:pPr marL="73660">
              <a:lnSpc>
                <a:spcPts val="2435"/>
              </a:lnSpc>
            </a:pPr>
            <a:r>
              <a:rPr sz="2100" dirty="0">
                <a:latin typeface="Arial"/>
                <a:cs typeface="Arial"/>
              </a:rPr>
              <a:t>chart</a:t>
            </a:r>
            <a:r>
              <a:rPr sz="2100" spc="-15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or</a:t>
            </a:r>
            <a:r>
              <a:rPr sz="2100" spc="-15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graph</a:t>
            </a:r>
            <a:r>
              <a:rPr sz="2100" spc="-10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that</a:t>
            </a:r>
            <a:r>
              <a:rPr sz="2100" spc="-20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presents</a:t>
            </a:r>
            <a:r>
              <a:rPr sz="2100" spc="-10" dirty="0">
                <a:latin typeface="Arial"/>
                <a:cs typeface="Arial"/>
              </a:rPr>
              <a:t> </a:t>
            </a:r>
            <a:r>
              <a:rPr sz="2100" dirty="0">
                <a:latin typeface="Arial"/>
                <a:cs typeface="Arial"/>
              </a:rPr>
              <a:t>categorical</a:t>
            </a:r>
            <a:r>
              <a:rPr sz="2100" spc="-15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data</a:t>
            </a:r>
            <a:r>
              <a:rPr sz="2100" spc="-10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as</a:t>
            </a:r>
            <a:r>
              <a:rPr sz="2100" spc="-15" dirty="0">
                <a:latin typeface="Arial"/>
                <a:cs typeface="Arial"/>
              </a:rPr>
              <a:t> </a:t>
            </a:r>
            <a:r>
              <a:rPr sz="2100" dirty="0">
                <a:latin typeface="Arial"/>
                <a:cs typeface="Arial"/>
              </a:rPr>
              <a:t>rectangular</a:t>
            </a:r>
            <a:r>
              <a:rPr sz="2100" spc="-10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bars</a:t>
            </a:r>
            <a:endParaRPr sz="21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51474" y="1249465"/>
            <a:ext cx="7235190" cy="320040"/>
          </a:xfrm>
          <a:prstGeom prst="rect">
            <a:avLst/>
          </a:prstGeom>
          <a:solidFill>
            <a:srgbClr val="F7F9FA"/>
          </a:solidFill>
        </p:spPr>
        <p:txBody>
          <a:bodyPr vert="horz" wrap="square" lIns="0" tIns="0" rIns="0" bIns="0" rtlCol="0">
            <a:spAutoFit/>
          </a:bodyPr>
          <a:lstStyle/>
          <a:p>
            <a:pPr marL="221615">
              <a:lnSpc>
                <a:spcPts val="2435"/>
              </a:lnSpc>
            </a:pPr>
            <a:r>
              <a:rPr sz="2100" spc="-5" dirty="0">
                <a:latin typeface="Arial"/>
                <a:cs typeface="Arial"/>
              </a:rPr>
              <a:t>with</a:t>
            </a:r>
            <a:r>
              <a:rPr sz="2100" spc="-15" dirty="0">
                <a:latin typeface="Arial"/>
                <a:cs typeface="Arial"/>
              </a:rPr>
              <a:t> </a:t>
            </a:r>
            <a:r>
              <a:rPr sz="2100" dirty="0">
                <a:latin typeface="Arial"/>
                <a:cs typeface="Arial"/>
              </a:rPr>
              <a:t>a</a:t>
            </a:r>
            <a:r>
              <a:rPr sz="2100" spc="-10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height</a:t>
            </a:r>
            <a:r>
              <a:rPr sz="2100" spc="-10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or</a:t>
            </a:r>
            <a:r>
              <a:rPr sz="2100" spc="-15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length</a:t>
            </a:r>
            <a:r>
              <a:rPr sz="2100" spc="-10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proportional</a:t>
            </a:r>
            <a:r>
              <a:rPr sz="2100" spc="-10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to</a:t>
            </a:r>
            <a:r>
              <a:rPr sz="2100" spc="-15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the</a:t>
            </a:r>
            <a:r>
              <a:rPr sz="2100" spc="-20" dirty="0">
                <a:latin typeface="Arial"/>
                <a:cs typeface="Arial"/>
              </a:rPr>
              <a:t> </a:t>
            </a:r>
            <a:r>
              <a:rPr sz="2100" spc="-5" dirty="0">
                <a:latin typeface="Arial"/>
                <a:cs typeface="Arial"/>
              </a:rPr>
              <a:t>presented</a:t>
            </a:r>
            <a:r>
              <a:rPr sz="2100" spc="-10" dirty="0">
                <a:latin typeface="Arial"/>
                <a:cs typeface="Arial"/>
              </a:rPr>
              <a:t> </a:t>
            </a:r>
            <a:r>
              <a:rPr sz="2100" dirty="0">
                <a:latin typeface="Arial"/>
                <a:cs typeface="Arial"/>
              </a:rPr>
              <a:t>values.</a:t>
            </a:r>
            <a:endParaRPr sz="21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69675" y="1868209"/>
            <a:ext cx="7941945" cy="1579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8775" marR="5080" indent="-346710">
              <a:lnSpc>
                <a:spcPct val="100000"/>
              </a:lnSpc>
              <a:spcBef>
                <a:spcPts val="100"/>
              </a:spcBef>
              <a:buFont typeface="Verdana"/>
              <a:buChar char="•"/>
              <a:tabLst>
                <a:tab pos="358775" algn="l"/>
                <a:tab pos="359410" algn="l"/>
              </a:tabLst>
            </a:pPr>
            <a:r>
              <a:rPr sz="1700" b="1" spc="-5" dirty="0">
                <a:latin typeface="Verdana"/>
                <a:cs typeface="Verdana"/>
              </a:rPr>
              <a:t>Bar graph structure </a:t>
            </a:r>
            <a:r>
              <a:rPr sz="1700" dirty="0">
                <a:latin typeface="Verdana"/>
                <a:cs typeface="Verdana"/>
              </a:rPr>
              <a:t>- </a:t>
            </a:r>
            <a:r>
              <a:rPr sz="1700" spc="-5" dirty="0">
                <a:latin typeface="Verdana"/>
                <a:cs typeface="Verdana"/>
              </a:rPr>
              <a:t>does comparison among discrete categories. </a:t>
            </a:r>
            <a:r>
              <a:rPr sz="1700" dirty="0"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One axis of the chart </a:t>
            </a:r>
            <a:r>
              <a:rPr sz="1700" dirty="0">
                <a:latin typeface="Verdana"/>
                <a:cs typeface="Verdana"/>
              </a:rPr>
              <a:t>- </a:t>
            </a:r>
            <a:r>
              <a:rPr sz="1700" spc="-5" dirty="0">
                <a:latin typeface="Verdana"/>
                <a:cs typeface="Verdana"/>
              </a:rPr>
              <a:t>shows the specific categories being compared. </a:t>
            </a:r>
            <a:r>
              <a:rPr sz="1700" spc="-585" dirty="0"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Other</a:t>
            </a:r>
            <a:r>
              <a:rPr sz="17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axis </a:t>
            </a:r>
            <a:r>
              <a:rPr sz="1700" dirty="0">
                <a:solidFill>
                  <a:srgbClr val="060A68"/>
                </a:solidFill>
                <a:latin typeface="Verdana"/>
                <a:cs typeface="Verdana"/>
              </a:rPr>
              <a:t>-</a:t>
            </a:r>
            <a:r>
              <a:rPr sz="17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represents</a:t>
            </a:r>
            <a:r>
              <a:rPr sz="1700" spc="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dirty="0">
                <a:latin typeface="Verdana"/>
                <a:cs typeface="Verdana"/>
              </a:rPr>
              <a:t>a</a:t>
            </a:r>
            <a:r>
              <a:rPr sz="1700" spc="-5" dirty="0">
                <a:latin typeface="Verdana"/>
                <a:cs typeface="Verdana"/>
              </a:rPr>
              <a:t> measured</a:t>
            </a:r>
            <a:r>
              <a:rPr sz="1700" spc="-10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value.</a:t>
            </a:r>
            <a:endParaRPr sz="17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Verdana"/>
              <a:buChar char="•"/>
            </a:pPr>
            <a:endParaRPr sz="1650">
              <a:latin typeface="Verdana"/>
              <a:cs typeface="Verdana"/>
            </a:endParaRPr>
          </a:p>
          <a:p>
            <a:pPr marL="358775" marR="92075" indent="-346710">
              <a:lnSpc>
                <a:spcPct val="100000"/>
              </a:lnSpc>
              <a:spcBef>
                <a:spcPts val="5"/>
              </a:spcBef>
              <a:buChar char="•"/>
              <a:tabLst>
                <a:tab pos="358775" algn="l"/>
                <a:tab pos="359410" algn="l"/>
              </a:tabLst>
            </a:pPr>
            <a:r>
              <a:rPr sz="1700" spc="-5" dirty="0">
                <a:latin typeface="Verdana"/>
                <a:cs typeface="Verdana"/>
              </a:rPr>
              <a:t>Some bar graphs present bars clustered in groups of more than one, </a:t>
            </a:r>
            <a:r>
              <a:rPr sz="1700" spc="-585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showing</a:t>
            </a:r>
            <a:r>
              <a:rPr sz="1700" spc="-10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the values</a:t>
            </a:r>
            <a:r>
              <a:rPr sz="1700" spc="-10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of more</a:t>
            </a:r>
            <a:r>
              <a:rPr sz="1700" spc="-10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than one</a:t>
            </a:r>
            <a:r>
              <a:rPr sz="1700" spc="-10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measured variable.</a:t>
            </a:r>
            <a:endParaRPr sz="1700">
              <a:latin typeface="Verdana"/>
              <a:cs typeface="Verdana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82800" y="200450"/>
            <a:ext cx="1375749" cy="827424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92100" y="107410"/>
            <a:ext cx="211264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b="1" spc="-5" dirty="0">
                <a:solidFill>
                  <a:srgbClr val="060A68"/>
                </a:solidFill>
                <a:latin typeface="Verdana"/>
                <a:cs typeface="Verdana"/>
              </a:rPr>
              <a:t>Participants:</a:t>
            </a:r>
            <a:endParaRPr sz="2300">
              <a:latin typeface="Verdana"/>
              <a:cs typeface="Verdana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51577" y="687211"/>
            <a:ext cx="2193290" cy="1107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54300"/>
              </a:lnSpc>
              <a:spcBef>
                <a:spcPts val="100"/>
              </a:spcBef>
            </a:pPr>
            <a:r>
              <a:rPr sz="2300" spc="-5" dirty="0">
                <a:solidFill>
                  <a:srgbClr val="5B9BD4"/>
                </a:solidFill>
                <a:latin typeface="Verdana"/>
                <a:cs typeface="Verdana"/>
              </a:rPr>
              <a:t>Feature</a:t>
            </a:r>
            <a:r>
              <a:rPr sz="2300" spc="-95" dirty="0">
                <a:solidFill>
                  <a:srgbClr val="5B9BD4"/>
                </a:solidFill>
                <a:latin typeface="Verdana"/>
                <a:cs typeface="Verdana"/>
              </a:rPr>
              <a:t> </a:t>
            </a:r>
            <a:r>
              <a:rPr sz="2300" spc="-5" dirty="0">
                <a:solidFill>
                  <a:srgbClr val="5B9BD4"/>
                </a:solidFill>
                <a:latin typeface="Verdana"/>
                <a:cs typeface="Verdana"/>
              </a:rPr>
              <a:t>Owner </a:t>
            </a:r>
            <a:r>
              <a:rPr sz="2300" spc="-795" dirty="0">
                <a:solidFill>
                  <a:srgbClr val="5B9BD4"/>
                </a:solidFill>
                <a:latin typeface="Verdana"/>
                <a:cs typeface="Verdana"/>
              </a:rPr>
              <a:t> </a:t>
            </a:r>
            <a:r>
              <a:rPr sz="2300" spc="-5" dirty="0">
                <a:solidFill>
                  <a:srgbClr val="5B9BD4"/>
                </a:solidFill>
                <a:latin typeface="Verdana"/>
                <a:cs typeface="Verdana"/>
              </a:rPr>
              <a:t>Presenter</a:t>
            </a:r>
            <a:endParaRPr sz="23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534224" y="687211"/>
            <a:ext cx="1864360" cy="1107440"/>
          </a:xfrm>
          <a:prstGeom prst="rect">
            <a:avLst/>
          </a:prstGeom>
        </p:spPr>
        <p:txBody>
          <a:bodyPr vert="horz" wrap="square" lIns="0" tIns="203200" rIns="0" bIns="0" rtlCol="0">
            <a:spAutoFit/>
          </a:bodyPr>
          <a:lstStyle/>
          <a:p>
            <a:pPr marL="66040">
              <a:lnSpc>
                <a:spcPct val="100000"/>
              </a:lnSpc>
              <a:spcBef>
                <a:spcPts val="1600"/>
              </a:spcBef>
            </a:pPr>
            <a:r>
              <a:rPr sz="2300" dirty="0">
                <a:solidFill>
                  <a:srgbClr val="060A68"/>
                </a:solidFill>
                <a:latin typeface="Verdana"/>
                <a:cs typeface="Verdana"/>
              </a:rPr>
              <a:t>-</a:t>
            </a:r>
            <a:r>
              <a:rPr sz="2300" spc="-6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2300" spc="-5" dirty="0">
                <a:solidFill>
                  <a:srgbClr val="060A68"/>
                </a:solidFill>
                <a:latin typeface="Verdana"/>
                <a:cs typeface="Verdana"/>
              </a:rPr>
              <a:t>J.Brajnik.</a:t>
            </a:r>
            <a:endParaRPr sz="23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500"/>
              </a:spcBef>
            </a:pPr>
            <a:r>
              <a:rPr sz="2300" dirty="0">
                <a:solidFill>
                  <a:srgbClr val="060A68"/>
                </a:solidFill>
                <a:latin typeface="Verdana"/>
                <a:cs typeface="Verdana"/>
              </a:rPr>
              <a:t>-</a:t>
            </a:r>
            <a:r>
              <a:rPr sz="2300" spc="-5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2300" spc="-5" dirty="0">
                <a:solidFill>
                  <a:srgbClr val="060A68"/>
                </a:solidFill>
                <a:latin typeface="Verdana"/>
                <a:cs typeface="Verdana"/>
              </a:rPr>
              <a:t>M.</a:t>
            </a:r>
            <a:r>
              <a:rPr sz="2300" spc="-5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2300" spc="-5" dirty="0">
                <a:solidFill>
                  <a:srgbClr val="060A68"/>
                </a:solidFill>
                <a:latin typeface="Verdana"/>
                <a:cs typeface="Verdana"/>
              </a:rPr>
              <a:t>Salitska</a:t>
            </a:r>
            <a:endParaRPr sz="23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1577" y="1959751"/>
            <a:ext cx="711073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300" spc="-5" dirty="0">
                <a:solidFill>
                  <a:srgbClr val="5B9BD4"/>
                </a:solidFill>
                <a:latin typeface="Verdana"/>
                <a:cs typeface="Verdana"/>
              </a:rPr>
              <a:t>Widget</a:t>
            </a:r>
            <a:r>
              <a:rPr sz="2300" spc="-20" dirty="0">
                <a:solidFill>
                  <a:srgbClr val="5B9BD4"/>
                </a:solidFill>
                <a:latin typeface="Verdana"/>
                <a:cs typeface="Verdana"/>
              </a:rPr>
              <a:t> </a:t>
            </a:r>
            <a:r>
              <a:rPr sz="2300" spc="-5" dirty="0">
                <a:solidFill>
                  <a:srgbClr val="5B9BD4"/>
                </a:solidFill>
                <a:latin typeface="Verdana"/>
                <a:cs typeface="Verdana"/>
              </a:rPr>
              <a:t>researchers</a:t>
            </a:r>
            <a:r>
              <a:rPr sz="2300" spc="-20" dirty="0">
                <a:solidFill>
                  <a:srgbClr val="5B9BD4"/>
                </a:solidFill>
                <a:latin typeface="Verdana"/>
                <a:cs typeface="Verdana"/>
              </a:rPr>
              <a:t> </a:t>
            </a:r>
            <a:r>
              <a:rPr sz="2300" dirty="0">
                <a:solidFill>
                  <a:srgbClr val="5B9BD4"/>
                </a:solidFill>
                <a:latin typeface="Verdana"/>
                <a:cs typeface="Verdana"/>
              </a:rPr>
              <a:t>&amp;</a:t>
            </a:r>
            <a:r>
              <a:rPr sz="2300" spc="-15" dirty="0">
                <a:solidFill>
                  <a:srgbClr val="5B9BD4"/>
                </a:solidFill>
                <a:latin typeface="Verdana"/>
                <a:cs typeface="Verdana"/>
              </a:rPr>
              <a:t> </a:t>
            </a:r>
            <a:r>
              <a:rPr sz="2300" spc="-5" dirty="0">
                <a:solidFill>
                  <a:srgbClr val="5B9BD4"/>
                </a:solidFill>
                <a:latin typeface="Verdana"/>
                <a:cs typeface="Verdana"/>
              </a:rPr>
              <a:t>designers</a:t>
            </a:r>
            <a:r>
              <a:rPr sz="2300" spc="40" dirty="0">
                <a:solidFill>
                  <a:srgbClr val="5B9BD4"/>
                </a:solidFill>
                <a:latin typeface="Verdana"/>
                <a:cs typeface="Verdana"/>
              </a:rPr>
              <a:t> </a:t>
            </a:r>
            <a:r>
              <a:rPr sz="2300" dirty="0">
                <a:solidFill>
                  <a:srgbClr val="060A68"/>
                </a:solidFill>
                <a:latin typeface="Verdana"/>
                <a:cs typeface="Verdana"/>
              </a:rPr>
              <a:t>-</a:t>
            </a:r>
            <a:r>
              <a:rPr sz="2300" spc="-1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2300" spc="-5" dirty="0">
                <a:solidFill>
                  <a:srgbClr val="060A68"/>
                </a:solidFill>
                <a:latin typeface="Verdana"/>
                <a:cs typeface="Verdana"/>
              </a:rPr>
              <a:t>Taranta</a:t>
            </a:r>
            <a:r>
              <a:rPr sz="2300" spc="-2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2300" spc="-5" dirty="0">
                <a:solidFill>
                  <a:srgbClr val="060A68"/>
                </a:solidFill>
                <a:latin typeface="Verdana"/>
                <a:cs typeface="Verdana"/>
              </a:rPr>
              <a:t>team.</a:t>
            </a:r>
            <a:endParaRPr sz="23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2100" y="107415"/>
            <a:ext cx="605917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lang="en-US" spc="-5" dirty="0"/>
              <a:t>5</a:t>
            </a:r>
            <a:r>
              <a:rPr dirty="0"/>
              <a:t>	-</a:t>
            </a:r>
            <a:r>
              <a:rPr spc="-5" dirty="0"/>
              <a:t> </a:t>
            </a:r>
            <a:r>
              <a:rPr spc="-5" dirty="0">
                <a:solidFill>
                  <a:srgbClr val="E40668"/>
                </a:solidFill>
              </a:rPr>
              <a:t>Bar</a:t>
            </a:r>
            <a:r>
              <a:rPr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chart</a:t>
            </a:r>
            <a:r>
              <a:rPr spc="-2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widget</a:t>
            </a:r>
            <a:r>
              <a:rPr spc="-2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mockup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5" name="Picture 4" descr="Chart&#10;&#10;Description automatically generated with medium confidence">
            <a:extLst>
              <a:ext uri="{FF2B5EF4-FFF2-40B4-BE49-F238E27FC236}">
                <a16:creationId xmlns:a16="http://schemas.microsoft.com/office/drawing/2014/main" id="{1F748976-498D-4FFE-AED1-9962833976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971550"/>
            <a:ext cx="8077200" cy="3849573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2100" y="107415"/>
            <a:ext cx="605917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lang="en-US" spc="-5" dirty="0"/>
              <a:t>5</a:t>
            </a:r>
            <a:r>
              <a:rPr dirty="0"/>
              <a:t>	-</a:t>
            </a:r>
            <a:r>
              <a:rPr spc="-5" dirty="0"/>
              <a:t> </a:t>
            </a:r>
            <a:r>
              <a:rPr spc="-5" dirty="0">
                <a:solidFill>
                  <a:srgbClr val="E40668"/>
                </a:solidFill>
              </a:rPr>
              <a:t>Bar</a:t>
            </a:r>
            <a:r>
              <a:rPr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chart</a:t>
            </a:r>
            <a:r>
              <a:rPr spc="-2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widget</a:t>
            </a:r>
            <a:r>
              <a:rPr spc="-2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mockup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6" name="Picture 5" descr="Chart, bar chart&#10;&#10;Description automatically generated">
            <a:extLst>
              <a:ext uri="{FF2B5EF4-FFF2-40B4-BE49-F238E27FC236}">
                <a16:creationId xmlns:a16="http://schemas.microsoft.com/office/drawing/2014/main" id="{C1DE8084-02F0-4A1F-B54C-D7E3CCBAEE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971550"/>
            <a:ext cx="5353329" cy="386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54060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2100" y="107415"/>
            <a:ext cx="605917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lang="en-US" spc="-5" dirty="0"/>
              <a:t>5</a:t>
            </a:r>
            <a:r>
              <a:rPr dirty="0"/>
              <a:t>	-</a:t>
            </a:r>
            <a:r>
              <a:rPr spc="-5" dirty="0"/>
              <a:t> </a:t>
            </a:r>
            <a:r>
              <a:rPr spc="-5" dirty="0">
                <a:solidFill>
                  <a:srgbClr val="E40668"/>
                </a:solidFill>
              </a:rPr>
              <a:t>Bar</a:t>
            </a:r>
            <a:r>
              <a:rPr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chart</a:t>
            </a:r>
            <a:r>
              <a:rPr spc="-2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widget</a:t>
            </a:r>
            <a:r>
              <a:rPr spc="-2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mockup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5" name="Picture 4" descr="Chart, bar chart&#10;&#10;Description automatically generated">
            <a:extLst>
              <a:ext uri="{FF2B5EF4-FFF2-40B4-BE49-F238E27FC236}">
                <a16:creationId xmlns:a16="http://schemas.microsoft.com/office/drawing/2014/main" id="{D5510238-F716-4261-8399-86778ECA9D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323" y="801007"/>
            <a:ext cx="5639077" cy="4095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22843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2100" y="107415"/>
            <a:ext cx="605917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lang="en-US" spc="-5" dirty="0"/>
              <a:t>5</a:t>
            </a:r>
            <a:r>
              <a:rPr dirty="0"/>
              <a:t>	-</a:t>
            </a:r>
            <a:r>
              <a:rPr spc="-5" dirty="0"/>
              <a:t> </a:t>
            </a:r>
            <a:r>
              <a:rPr spc="-5" dirty="0">
                <a:solidFill>
                  <a:srgbClr val="E40668"/>
                </a:solidFill>
              </a:rPr>
              <a:t>Bar</a:t>
            </a:r>
            <a:r>
              <a:rPr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chart</a:t>
            </a:r>
            <a:r>
              <a:rPr spc="-2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widget</a:t>
            </a:r>
            <a:r>
              <a:rPr spc="-2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mockup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2EEAFC84-FDEE-4623-A0AF-16FCBB2175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971550"/>
            <a:ext cx="6477000" cy="3901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7471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2100" y="107415"/>
            <a:ext cx="605917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lang="en-US" spc="-5" dirty="0"/>
              <a:t>5</a:t>
            </a:r>
            <a:r>
              <a:rPr dirty="0"/>
              <a:t>	-</a:t>
            </a:r>
            <a:r>
              <a:rPr spc="-5" dirty="0"/>
              <a:t> </a:t>
            </a:r>
            <a:r>
              <a:rPr spc="-5" dirty="0">
                <a:solidFill>
                  <a:srgbClr val="E40668"/>
                </a:solidFill>
              </a:rPr>
              <a:t>Bar</a:t>
            </a:r>
            <a:r>
              <a:rPr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chart</a:t>
            </a:r>
            <a:r>
              <a:rPr spc="-2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widget</a:t>
            </a:r>
            <a:r>
              <a:rPr spc="-2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mockup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074E4B33-5B0A-4301-80B5-1E3247CFF2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825" y="971550"/>
            <a:ext cx="7848600" cy="380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38211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2100" y="107415"/>
            <a:ext cx="605917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lang="en-US" spc="-5" dirty="0"/>
              <a:t>5</a:t>
            </a:r>
            <a:r>
              <a:rPr dirty="0"/>
              <a:t>	-</a:t>
            </a:r>
            <a:r>
              <a:rPr spc="-5" dirty="0"/>
              <a:t> </a:t>
            </a:r>
            <a:r>
              <a:rPr spc="-5" dirty="0">
                <a:solidFill>
                  <a:srgbClr val="E40668"/>
                </a:solidFill>
              </a:rPr>
              <a:t>Bar</a:t>
            </a:r>
            <a:r>
              <a:rPr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chart</a:t>
            </a:r>
            <a:r>
              <a:rPr spc="-2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widget</a:t>
            </a:r>
            <a:r>
              <a:rPr spc="-2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mockup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9921397D-6DE5-4C45-8C58-EE14767D51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625" y="1123950"/>
            <a:ext cx="6244927" cy="373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330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2100" y="107415"/>
            <a:ext cx="605917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lang="en-US" spc="-5" dirty="0"/>
              <a:t>5</a:t>
            </a:r>
            <a:r>
              <a:rPr dirty="0"/>
              <a:t>	-</a:t>
            </a:r>
            <a:r>
              <a:rPr spc="-5" dirty="0"/>
              <a:t> </a:t>
            </a:r>
            <a:r>
              <a:rPr spc="-5" dirty="0">
                <a:solidFill>
                  <a:srgbClr val="E40668"/>
                </a:solidFill>
              </a:rPr>
              <a:t>Bar</a:t>
            </a:r>
            <a:r>
              <a:rPr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chart</a:t>
            </a:r>
            <a:r>
              <a:rPr spc="-2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widget</a:t>
            </a:r>
            <a:r>
              <a:rPr spc="-2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mockup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5" name="Picture 4" descr="Chart, box and whisker chart&#10;&#10;Description automatically generated">
            <a:extLst>
              <a:ext uri="{FF2B5EF4-FFF2-40B4-BE49-F238E27FC236}">
                <a16:creationId xmlns:a16="http://schemas.microsoft.com/office/drawing/2014/main" id="{52A1C35D-3145-4005-9BBB-AF52AA8369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123950"/>
            <a:ext cx="6059170" cy="3722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85192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2100" y="107410"/>
            <a:ext cx="622300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lang="en-US" spc="-5" dirty="0"/>
              <a:t>6</a:t>
            </a:r>
            <a:r>
              <a:rPr dirty="0"/>
              <a:t>	-</a:t>
            </a:r>
            <a:r>
              <a:rPr spc="-15" dirty="0"/>
              <a:t> </a:t>
            </a:r>
            <a:r>
              <a:rPr spc="-5" dirty="0">
                <a:solidFill>
                  <a:srgbClr val="E40668"/>
                </a:solidFill>
              </a:rPr>
              <a:t>Starburst</a:t>
            </a:r>
            <a:r>
              <a:rPr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diagram</a:t>
            </a:r>
            <a:r>
              <a:rPr spc="-3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feature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15975" y="1194822"/>
            <a:ext cx="7328534" cy="28623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797050" algn="l"/>
              </a:tabLst>
            </a:pPr>
            <a:r>
              <a:rPr sz="1600" spc="-5" dirty="0">
                <a:latin typeface="Verdana"/>
                <a:cs typeface="Verdana"/>
              </a:rPr>
              <a:t>Such diagram</a:t>
            </a:r>
            <a:r>
              <a:rPr sz="1600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is	common</a:t>
            </a:r>
            <a:r>
              <a:rPr sz="1600" spc="-15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in</a:t>
            </a:r>
            <a:r>
              <a:rPr sz="1600" spc="-15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data</a:t>
            </a:r>
            <a:r>
              <a:rPr sz="1600" spc="-15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visualization</a:t>
            </a:r>
            <a:r>
              <a:rPr sz="1600" spc="-15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as</a:t>
            </a:r>
            <a:r>
              <a:rPr sz="1600" spc="-15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it</a:t>
            </a:r>
            <a:r>
              <a:rPr sz="1600" spc="-15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is:</a:t>
            </a:r>
            <a:endParaRPr sz="1600" dirty="0">
              <a:latin typeface="Verdana"/>
              <a:cs typeface="Verdana"/>
            </a:endParaRPr>
          </a:p>
          <a:p>
            <a:pPr marL="541020" indent="-418465">
              <a:lnSpc>
                <a:spcPct val="100000"/>
              </a:lnSpc>
              <a:spcBef>
                <a:spcPts val="95"/>
              </a:spcBef>
              <a:buClr>
                <a:srgbClr val="E40668"/>
              </a:buClr>
              <a:buSzPct val="106250"/>
              <a:buFont typeface="Verdana"/>
              <a:buChar char="•"/>
              <a:tabLst>
                <a:tab pos="541020" algn="l"/>
                <a:tab pos="541655" algn="l"/>
              </a:tabLst>
            </a:pPr>
            <a:r>
              <a:rPr sz="1600" b="1" spc="-5" dirty="0">
                <a:solidFill>
                  <a:srgbClr val="060A68"/>
                </a:solidFill>
                <a:latin typeface="Verdana"/>
                <a:cs typeface="Verdana"/>
              </a:rPr>
              <a:t>parent-child-based</a:t>
            </a:r>
            <a:r>
              <a:rPr sz="1600" b="1" spc="-5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600" b="1" spc="-5" dirty="0">
                <a:solidFill>
                  <a:srgbClr val="060A68"/>
                </a:solidFill>
                <a:latin typeface="Verdana"/>
                <a:cs typeface="Verdana"/>
              </a:rPr>
              <a:t>structure</a:t>
            </a:r>
            <a:endParaRPr sz="1600" dirty="0">
              <a:latin typeface="Verdana"/>
              <a:cs typeface="Verdana"/>
            </a:endParaRPr>
          </a:p>
          <a:p>
            <a:pPr marL="541020" indent="-418465">
              <a:lnSpc>
                <a:spcPct val="100000"/>
              </a:lnSpc>
              <a:spcBef>
                <a:spcPts val="120"/>
              </a:spcBef>
              <a:buClr>
                <a:srgbClr val="E40668"/>
              </a:buClr>
              <a:buSzPct val="106250"/>
              <a:buChar char="•"/>
              <a:tabLst>
                <a:tab pos="541020" algn="l"/>
                <a:tab pos="541655" algn="l"/>
              </a:tabLst>
            </a:pPr>
            <a:r>
              <a:rPr sz="1600" dirty="0">
                <a:latin typeface="Verdana"/>
                <a:cs typeface="Verdana"/>
              </a:rPr>
              <a:t>&amp;</a:t>
            </a:r>
            <a:r>
              <a:rPr sz="1600" spc="-20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can</a:t>
            </a:r>
            <a:r>
              <a:rPr sz="1600" spc="-20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easily</a:t>
            </a:r>
            <a:r>
              <a:rPr sz="1600" spc="-20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represent</a:t>
            </a:r>
            <a:r>
              <a:rPr sz="1600" spc="-15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hierarchical</a:t>
            </a:r>
            <a:r>
              <a:rPr sz="1600" spc="-20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data.</a:t>
            </a:r>
            <a:endParaRPr sz="1600" dirty="0">
              <a:latin typeface="Verdana"/>
              <a:cs typeface="Verdana"/>
            </a:endParaRPr>
          </a:p>
          <a:p>
            <a:pPr marL="55244" marR="264795" indent="40005">
              <a:lnSpc>
                <a:spcPct val="114999"/>
              </a:lnSpc>
              <a:spcBef>
                <a:spcPts val="1655"/>
              </a:spcBef>
            </a:pPr>
            <a:r>
              <a:rPr sz="1600" b="1" spc="-5" dirty="0">
                <a:solidFill>
                  <a:srgbClr val="060A68"/>
                </a:solidFill>
                <a:latin typeface="Verdana"/>
                <a:cs typeface="Verdana"/>
              </a:rPr>
              <a:t>The</a:t>
            </a:r>
            <a:r>
              <a:rPr sz="1600" b="1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600" b="1" spc="-5" dirty="0">
                <a:solidFill>
                  <a:srgbClr val="060A68"/>
                </a:solidFill>
                <a:latin typeface="Verdana"/>
                <a:cs typeface="Verdana"/>
              </a:rPr>
              <a:t>circle</a:t>
            </a:r>
            <a:r>
              <a:rPr sz="1600" b="1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600" b="1" spc="-5" dirty="0">
                <a:solidFill>
                  <a:srgbClr val="060A68"/>
                </a:solidFill>
                <a:latin typeface="Verdana"/>
                <a:cs typeface="Verdana"/>
              </a:rPr>
              <a:t>in</a:t>
            </a:r>
            <a:r>
              <a:rPr sz="1600" b="1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600" b="1" spc="-5" dirty="0">
                <a:solidFill>
                  <a:srgbClr val="060A68"/>
                </a:solidFill>
                <a:latin typeface="Verdana"/>
                <a:cs typeface="Verdana"/>
              </a:rPr>
              <a:t>the</a:t>
            </a:r>
            <a:r>
              <a:rPr sz="1600" b="1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600" b="1" spc="-5" dirty="0">
                <a:solidFill>
                  <a:srgbClr val="060A68"/>
                </a:solidFill>
                <a:latin typeface="Verdana"/>
                <a:cs typeface="Verdana"/>
              </a:rPr>
              <a:t>center</a:t>
            </a:r>
            <a:r>
              <a:rPr sz="1600" b="1" spc="4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(or</a:t>
            </a:r>
            <a:r>
              <a:rPr sz="1600" spc="-10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inner</a:t>
            </a:r>
            <a:r>
              <a:rPr sz="1600" spc="-10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circle)</a:t>
            </a:r>
            <a:r>
              <a:rPr sz="1600" spc="-10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represents</a:t>
            </a:r>
            <a:r>
              <a:rPr sz="1600" spc="-10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the root</a:t>
            </a:r>
            <a:r>
              <a:rPr sz="1600" spc="-10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node. </a:t>
            </a:r>
            <a:r>
              <a:rPr sz="1600" spc="-550" dirty="0">
                <a:latin typeface="Verdana"/>
                <a:cs typeface="Verdana"/>
              </a:rPr>
              <a:t> </a:t>
            </a:r>
            <a:r>
              <a:rPr sz="1600" spc="-5" dirty="0">
                <a:solidFill>
                  <a:srgbClr val="060A68"/>
                </a:solidFill>
                <a:latin typeface="Verdana"/>
                <a:cs typeface="Verdana"/>
              </a:rPr>
              <a:t>Outer</a:t>
            </a:r>
            <a:r>
              <a:rPr sz="16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600" spc="-5" dirty="0">
                <a:solidFill>
                  <a:srgbClr val="060A68"/>
                </a:solidFill>
                <a:latin typeface="Verdana"/>
                <a:cs typeface="Verdana"/>
              </a:rPr>
              <a:t>concentric circles</a:t>
            </a:r>
            <a:r>
              <a:rPr sz="1600" spc="3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600" dirty="0">
                <a:latin typeface="Verdana"/>
                <a:cs typeface="Verdana"/>
              </a:rPr>
              <a:t>–</a:t>
            </a:r>
            <a:r>
              <a:rPr sz="1600" spc="-5" dirty="0">
                <a:latin typeface="Verdana"/>
                <a:cs typeface="Verdana"/>
              </a:rPr>
              <a:t> are child</a:t>
            </a:r>
            <a:r>
              <a:rPr sz="1600" spc="-10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nodes.</a:t>
            </a:r>
            <a:endParaRPr sz="16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750" dirty="0">
              <a:latin typeface="Verdana"/>
              <a:cs typeface="Verdana"/>
            </a:endParaRPr>
          </a:p>
          <a:p>
            <a:pPr marL="469900" indent="-387985">
              <a:lnSpc>
                <a:spcPct val="100000"/>
              </a:lnSpc>
              <a:buClr>
                <a:srgbClr val="E40668"/>
              </a:buClr>
              <a:buSzPct val="143750"/>
              <a:buChar char="•"/>
              <a:tabLst>
                <a:tab pos="469265" algn="l"/>
                <a:tab pos="469900" algn="l"/>
              </a:tabLst>
            </a:pPr>
            <a:r>
              <a:rPr sz="1600" spc="-5" dirty="0">
                <a:latin typeface="Verdana"/>
                <a:cs typeface="Verdana"/>
              </a:rPr>
              <a:t>Innermost</a:t>
            </a:r>
            <a:r>
              <a:rPr sz="1600" spc="-15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circle</a:t>
            </a:r>
            <a:r>
              <a:rPr sz="1600" spc="-15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is</a:t>
            </a:r>
            <a:r>
              <a:rPr sz="1600" spc="-15" dirty="0">
                <a:latin typeface="Verdana"/>
                <a:cs typeface="Verdana"/>
              </a:rPr>
              <a:t> </a:t>
            </a:r>
            <a:r>
              <a:rPr sz="1600" dirty="0">
                <a:latin typeface="Verdana"/>
                <a:cs typeface="Verdana"/>
              </a:rPr>
              <a:t>a</a:t>
            </a:r>
            <a:r>
              <a:rPr sz="1600" spc="-15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top</a:t>
            </a:r>
            <a:r>
              <a:rPr sz="1600" spc="-10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of</a:t>
            </a:r>
            <a:r>
              <a:rPr sz="1600" spc="-15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the</a:t>
            </a:r>
            <a:r>
              <a:rPr sz="1600" spc="-15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hierarchy.</a:t>
            </a:r>
            <a:endParaRPr sz="1600" dirty="0">
              <a:latin typeface="Verdana"/>
              <a:cs typeface="Verdana"/>
            </a:endParaRPr>
          </a:p>
          <a:p>
            <a:pPr marL="469900" indent="-387985">
              <a:lnSpc>
                <a:spcPct val="100000"/>
              </a:lnSpc>
              <a:spcBef>
                <a:spcPts val="1255"/>
              </a:spcBef>
              <a:buClr>
                <a:srgbClr val="E40668"/>
              </a:buClr>
              <a:buSzPct val="143750"/>
              <a:buChar char="•"/>
              <a:tabLst>
                <a:tab pos="469265" algn="l"/>
                <a:tab pos="469900" algn="l"/>
              </a:tabLst>
            </a:pPr>
            <a:r>
              <a:rPr sz="1600" spc="-5" dirty="0">
                <a:latin typeface="Verdana"/>
                <a:cs typeface="Verdana"/>
              </a:rPr>
              <a:t>The</a:t>
            </a:r>
            <a:r>
              <a:rPr sz="1600" spc="-20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hierarchy</a:t>
            </a:r>
            <a:r>
              <a:rPr sz="1600" spc="-15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moving</a:t>
            </a:r>
            <a:r>
              <a:rPr sz="1600" spc="-15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outward</a:t>
            </a:r>
            <a:r>
              <a:rPr sz="1600" spc="-15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from</a:t>
            </a:r>
            <a:r>
              <a:rPr sz="1600" spc="-15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the</a:t>
            </a:r>
            <a:r>
              <a:rPr sz="1600" spc="-15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center.</a:t>
            </a:r>
            <a:endParaRPr sz="1600" dirty="0">
              <a:latin typeface="Verdana"/>
              <a:cs typeface="Verdana"/>
            </a:endParaRPr>
          </a:p>
          <a:p>
            <a:pPr marL="469900" marR="5080" indent="-387985">
              <a:lnSpc>
                <a:spcPct val="130300"/>
              </a:lnSpc>
              <a:spcBef>
                <a:spcPts val="670"/>
              </a:spcBef>
              <a:buClr>
                <a:srgbClr val="E40668"/>
              </a:buClr>
              <a:buSzPct val="143750"/>
              <a:buChar char="•"/>
              <a:tabLst>
                <a:tab pos="469265" algn="l"/>
                <a:tab pos="469900" algn="l"/>
              </a:tabLst>
            </a:pPr>
            <a:r>
              <a:rPr sz="1600" spc="-5" dirty="0">
                <a:solidFill>
                  <a:srgbClr val="1E1E1E"/>
                </a:solidFill>
                <a:latin typeface="Verdana"/>
                <a:cs typeface="Verdana"/>
              </a:rPr>
              <a:t>Each</a:t>
            </a:r>
            <a:r>
              <a:rPr sz="1600" spc="-10" dirty="0">
                <a:solidFill>
                  <a:srgbClr val="1E1E1E"/>
                </a:solidFill>
                <a:latin typeface="Verdana"/>
                <a:cs typeface="Verdana"/>
              </a:rPr>
              <a:t> </a:t>
            </a:r>
            <a:r>
              <a:rPr sz="1600" spc="-5" dirty="0">
                <a:solidFill>
                  <a:srgbClr val="1E1E1E"/>
                </a:solidFill>
                <a:latin typeface="Verdana"/>
                <a:cs typeface="Verdana"/>
              </a:rPr>
              <a:t>level</a:t>
            </a:r>
            <a:r>
              <a:rPr sz="1600" spc="-10" dirty="0">
                <a:solidFill>
                  <a:srgbClr val="1E1E1E"/>
                </a:solidFill>
                <a:latin typeface="Verdana"/>
                <a:cs typeface="Verdana"/>
              </a:rPr>
              <a:t> </a:t>
            </a:r>
            <a:r>
              <a:rPr sz="1600" spc="-5" dirty="0">
                <a:solidFill>
                  <a:srgbClr val="1E1E1E"/>
                </a:solidFill>
                <a:latin typeface="Verdana"/>
                <a:cs typeface="Verdana"/>
              </a:rPr>
              <a:t>of the</a:t>
            </a:r>
            <a:r>
              <a:rPr sz="1600" spc="-10" dirty="0">
                <a:solidFill>
                  <a:srgbClr val="1E1E1E"/>
                </a:solidFill>
                <a:latin typeface="Verdana"/>
                <a:cs typeface="Verdana"/>
              </a:rPr>
              <a:t> </a:t>
            </a:r>
            <a:r>
              <a:rPr sz="1600" spc="-5" dirty="0">
                <a:solidFill>
                  <a:srgbClr val="1E1E1E"/>
                </a:solidFill>
                <a:latin typeface="Verdana"/>
                <a:cs typeface="Verdana"/>
              </a:rPr>
              <a:t>hierarchy</a:t>
            </a:r>
            <a:r>
              <a:rPr sz="1600" spc="-10" dirty="0">
                <a:solidFill>
                  <a:srgbClr val="1E1E1E"/>
                </a:solidFill>
                <a:latin typeface="Verdana"/>
                <a:cs typeface="Verdana"/>
              </a:rPr>
              <a:t> </a:t>
            </a:r>
            <a:r>
              <a:rPr sz="1600" spc="-5" dirty="0">
                <a:solidFill>
                  <a:srgbClr val="1E1E1E"/>
                </a:solidFill>
                <a:latin typeface="Verdana"/>
                <a:cs typeface="Verdana"/>
              </a:rPr>
              <a:t>is represented</a:t>
            </a:r>
            <a:r>
              <a:rPr sz="1600" spc="-10" dirty="0">
                <a:solidFill>
                  <a:srgbClr val="1E1E1E"/>
                </a:solidFill>
                <a:latin typeface="Verdana"/>
                <a:cs typeface="Verdana"/>
              </a:rPr>
              <a:t> </a:t>
            </a:r>
            <a:r>
              <a:rPr sz="1600" spc="-5" dirty="0">
                <a:solidFill>
                  <a:srgbClr val="1E1E1E"/>
                </a:solidFill>
                <a:latin typeface="Verdana"/>
                <a:cs typeface="Verdana"/>
              </a:rPr>
              <a:t>by</a:t>
            </a:r>
            <a:r>
              <a:rPr sz="1600" spc="-10" dirty="0">
                <a:solidFill>
                  <a:srgbClr val="1E1E1E"/>
                </a:solidFill>
                <a:latin typeface="Verdana"/>
                <a:cs typeface="Verdana"/>
              </a:rPr>
              <a:t> </a:t>
            </a:r>
            <a:r>
              <a:rPr sz="1600" spc="-5" dirty="0">
                <a:solidFill>
                  <a:srgbClr val="1E1E1E"/>
                </a:solidFill>
                <a:latin typeface="Verdana"/>
                <a:cs typeface="Verdana"/>
              </a:rPr>
              <a:t>one ring/</a:t>
            </a:r>
            <a:r>
              <a:rPr sz="1600" spc="-10" dirty="0">
                <a:solidFill>
                  <a:srgbClr val="1E1E1E"/>
                </a:solidFill>
                <a:latin typeface="Verdana"/>
                <a:cs typeface="Verdana"/>
              </a:rPr>
              <a:t> </a:t>
            </a:r>
            <a:r>
              <a:rPr sz="1600" spc="-5" dirty="0">
                <a:solidFill>
                  <a:srgbClr val="1E1E1E"/>
                </a:solidFill>
                <a:latin typeface="Verdana"/>
                <a:cs typeface="Verdana"/>
              </a:rPr>
              <a:t>circle</a:t>
            </a:r>
            <a:r>
              <a:rPr lang="en-US" sz="1600" spc="-5" dirty="0">
                <a:solidFill>
                  <a:srgbClr val="1E1E1E"/>
                </a:solidFill>
                <a:latin typeface="Verdana"/>
                <a:cs typeface="Verdana"/>
              </a:rPr>
              <a:t>.</a:t>
            </a:r>
            <a:endParaRPr sz="1600" dirty="0">
              <a:latin typeface="Verdana"/>
              <a:cs typeface="Verdana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39350" y="35219"/>
            <a:ext cx="2002938" cy="1984025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2100" y="107410"/>
            <a:ext cx="622300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lang="en-US" spc="-5" dirty="0"/>
              <a:t>6</a:t>
            </a:r>
            <a:r>
              <a:rPr dirty="0"/>
              <a:t>	-</a:t>
            </a:r>
            <a:r>
              <a:rPr spc="-15" dirty="0"/>
              <a:t> </a:t>
            </a:r>
            <a:r>
              <a:rPr spc="-5" dirty="0">
                <a:solidFill>
                  <a:srgbClr val="E40668"/>
                </a:solidFill>
              </a:rPr>
              <a:t>Starburst</a:t>
            </a:r>
            <a:r>
              <a:rPr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diagram</a:t>
            </a:r>
            <a:r>
              <a:rPr spc="-3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feature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58775" y="919774"/>
            <a:ext cx="3957320" cy="3357245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45"/>
              </a:spcBef>
            </a:pPr>
            <a:r>
              <a:rPr sz="1800" b="1" spc="-5" dirty="0">
                <a:latin typeface="Verdana"/>
                <a:cs typeface="Verdana"/>
              </a:rPr>
              <a:t>SKA</a:t>
            </a:r>
            <a:r>
              <a:rPr sz="1800" b="1" spc="-40" dirty="0">
                <a:latin typeface="Verdana"/>
                <a:cs typeface="Verdana"/>
              </a:rPr>
              <a:t> </a:t>
            </a:r>
            <a:r>
              <a:rPr sz="1800" b="1" spc="-5" dirty="0">
                <a:latin typeface="Verdana"/>
                <a:cs typeface="Verdana"/>
              </a:rPr>
              <a:t>usage</a:t>
            </a:r>
            <a:r>
              <a:rPr sz="1800" b="1" spc="-35" dirty="0">
                <a:latin typeface="Verdana"/>
                <a:cs typeface="Verdana"/>
              </a:rPr>
              <a:t> </a:t>
            </a:r>
            <a:r>
              <a:rPr sz="1800" b="1" spc="-5" dirty="0">
                <a:latin typeface="Verdana"/>
                <a:cs typeface="Verdana"/>
              </a:rPr>
              <a:t>context</a:t>
            </a:r>
            <a:endParaRPr sz="1800" dirty="0">
              <a:latin typeface="Verdana"/>
              <a:cs typeface="Verdana"/>
            </a:endParaRPr>
          </a:p>
          <a:p>
            <a:pPr marL="12700" marR="484505">
              <a:lnSpc>
                <a:spcPct val="100000"/>
              </a:lnSpc>
              <a:spcBef>
                <a:spcPts val="330"/>
              </a:spcBef>
            </a:pPr>
            <a:r>
              <a:rPr sz="1700" spc="-5" dirty="0">
                <a:solidFill>
                  <a:srgbClr val="E40668"/>
                </a:solidFill>
                <a:latin typeface="Verdana"/>
                <a:cs typeface="Verdana"/>
              </a:rPr>
              <a:t>Mainly: </a:t>
            </a:r>
            <a:r>
              <a:rPr sz="1700" spc="-5" dirty="0">
                <a:latin typeface="Verdana"/>
                <a:cs typeface="Verdana"/>
              </a:rPr>
              <a:t>for telescope operators. </a:t>
            </a:r>
            <a:r>
              <a:rPr sz="1700" spc="-585" dirty="0"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E40668"/>
                </a:solidFill>
                <a:latin typeface="Verdana"/>
                <a:cs typeface="Verdana"/>
              </a:rPr>
              <a:t>Can</a:t>
            </a:r>
            <a:r>
              <a:rPr sz="1700" spc="-10" dirty="0">
                <a:solidFill>
                  <a:srgbClr val="E406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E40668"/>
                </a:solidFill>
                <a:latin typeface="Verdana"/>
                <a:cs typeface="Verdana"/>
              </a:rPr>
              <a:t>be</a:t>
            </a:r>
            <a:r>
              <a:rPr sz="1700" spc="-10" dirty="0">
                <a:solidFill>
                  <a:srgbClr val="E406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E40668"/>
                </a:solidFill>
                <a:latin typeface="Verdana"/>
                <a:cs typeface="Verdana"/>
              </a:rPr>
              <a:t>used</a:t>
            </a:r>
            <a:r>
              <a:rPr sz="1700" spc="-10" dirty="0">
                <a:solidFill>
                  <a:srgbClr val="E406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E40668"/>
                </a:solidFill>
                <a:latin typeface="Verdana"/>
                <a:cs typeface="Verdana"/>
              </a:rPr>
              <a:t>also:</a:t>
            </a:r>
            <a:endParaRPr sz="1700" dirty="0">
              <a:latin typeface="Verdana"/>
              <a:cs typeface="Verdana"/>
            </a:endParaRPr>
          </a:p>
          <a:p>
            <a:pPr marL="1077913" indent="-454025">
              <a:lnSpc>
                <a:spcPct val="100000"/>
              </a:lnSpc>
              <a:spcBef>
                <a:spcPts val="95"/>
              </a:spcBef>
              <a:buSzPct val="105882"/>
              <a:buFont typeface="Verdana"/>
              <a:buChar char="•"/>
              <a:tabLst>
                <a:tab pos="1077913" algn="l"/>
                <a:tab pos="1460500" algn="l"/>
              </a:tabLst>
            </a:pPr>
            <a:r>
              <a:rPr sz="1700" spc="-5" dirty="0">
                <a:latin typeface="Verdana"/>
                <a:cs typeface="Verdana"/>
              </a:rPr>
              <a:t>for</a:t>
            </a:r>
            <a:r>
              <a:rPr sz="1700" spc="-40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Science</a:t>
            </a:r>
            <a:r>
              <a:rPr sz="1700" spc="-35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operations</a:t>
            </a:r>
            <a:endParaRPr sz="1700" dirty="0">
              <a:latin typeface="Verdana"/>
              <a:cs typeface="Verdana"/>
            </a:endParaRPr>
          </a:p>
          <a:p>
            <a:pPr marL="1077913" indent="-454025">
              <a:lnSpc>
                <a:spcPct val="100000"/>
              </a:lnSpc>
              <a:spcBef>
                <a:spcPts val="120"/>
              </a:spcBef>
              <a:buSzPct val="105882"/>
              <a:buFont typeface="Verdana"/>
              <a:buChar char="•"/>
              <a:tabLst>
                <a:tab pos="1077913" algn="l"/>
              </a:tabLst>
            </a:pPr>
            <a:r>
              <a:rPr sz="1700" spc="-5" dirty="0">
                <a:latin typeface="Verdana"/>
                <a:cs typeface="Verdana"/>
              </a:rPr>
              <a:t>engineering</a:t>
            </a:r>
            <a:r>
              <a:rPr sz="1700" spc="-85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operations</a:t>
            </a:r>
            <a:endParaRPr sz="1700" dirty="0">
              <a:latin typeface="Verdana"/>
              <a:cs typeface="Verdana"/>
            </a:endParaRPr>
          </a:p>
          <a:p>
            <a:pPr marL="1077913" indent="-454025">
              <a:lnSpc>
                <a:spcPct val="100000"/>
              </a:lnSpc>
              <a:spcBef>
                <a:spcPts val="120"/>
              </a:spcBef>
              <a:buSzPct val="105882"/>
              <a:buFont typeface="Verdana"/>
              <a:buChar char="•"/>
              <a:tabLst>
                <a:tab pos="1077913" algn="l"/>
              </a:tabLst>
            </a:pPr>
            <a:r>
              <a:rPr sz="1700" spc="-5" dirty="0">
                <a:latin typeface="Verdana"/>
                <a:cs typeface="Verdana"/>
              </a:rPr>
              <a:t>maintainers.</a:t>
            </a:r>
            <a:endParaRPr sz="17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750" dirty="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b="1" spc="-5" dirty="0">
                <a:solidFill>
                  <a:srgbClr val="060A68"/>
                </a:solidFill>
                <a:latin typeface="Verdana"/>
                <a:cs typeface="Verdana"/>
              </a:rPr>
              <a:t>Examples</a:t>
            </a:r>
            <a:r>
              <a:rPr sz="1800" b="1" spc="-3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b="1" spc="-5" dirty="0">
                <a:solidFill>
                  <a:srgbClr val="060A68"/>
                </a:solidFill>
                <a:latin typeface="Verdana"/>
                <a:cs typeface="Verdana"/>
              </a:rPr>
              <a:t>of</a:t>
            </a:r>
            <a:r>
              <a:rPr sz="1800" b="1" spc="-2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b="1" spc="-5" dirty="0">
                <a:solidFill>
                  <a:srgbClr val="060A68"/>
                </a:solidFill>
                <a:latin typeface="Verdana"/>
                <a:cs typeface="Verdana"/>
              </a:rPr>
              <a:t>the</a:t>
            </a:r>
            <a:r>
              <a:rPr sz="1800" b="1" spc="-2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b="1" spc="-5" dirty="0">
                <a:solidFill>
                  <a:srgbClr val="060A68"/>
                </a:solidFill>
                <a:latin typeface="Verdana"/>
                <a:cs typeface="Verdana"/>
              </a:rPr>
              <a:t>use:</a:t>
            </a:r>
            <a:endParaRPr sz="1800" dirty="0">
              <a:latin typeface="Verdana"/>
              <a:cs typeface="Verdana"/>
            </a:endParaRPr>
          </a:p>
          <a:p>
            <a:pPr marL="989013" indent="-268288">
              <a:lnSpc>
                <a:spcPts val="2039"/>
              </a:lnSpc>
              <a:buSzPct val="94117"/>
              <a:buChar char="•"/>
              <a:tabLst>
                <a:tab pos="1003935" algn="l"/>
              </a:tabLst>
            </a:pPr>
            <a:r>
              <a:rPr lang="en-US" sz="1700" spc="-5" dirty="0">
                <a:latin typeface="Verdana"/>
                <a:cs typeface="Verdana"/>
              </a:rPr>
              <a:t>  </a:t>
            </a:r>
            <a:r>
              <a:rPr sz="1700" spc="-5" dirty="0">
                <a:latin typeface="Verdana"/>
                <a:cs typeface="Verdana"/>
              </a:rPr>
              <a:t>health</a:t>
            </a:r>
            <a:r>
              <a:rPr sz="1700" spc="-40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status</a:t>
            </a:r>
            <a:r>
              <a:rPr sz="1700" spc="-35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view</a:t>
            </a:r>
            <a:endParaRPr sz="1700" dirty="0">
              <a:latin typeface="Verdana"/>
              <a:cs typeface="Verdana"/>
            </a:endParaRPr>
          </a:p>
          <a:p>
            <a:pPr marL="1003300" indent="-282575">
              <a:lnSpc>
                <a:spcPts val="2160"/>
              </a:lnSpc>
              <a:buSzPct val="88888"/>
              <a:buChar char="•"/>
              <a:tabLst>
                <a:tab pos="1003935" algn="l"/>
              </a:tabLst>
            </a:pPr>
            <a:r>
              <a:rPr lang="en-US" sz="1800" spc="-5" dirty="0">
                <a:latin typeface="Verdana"/>
                <a:cs typeface="Verdana"/>
              </a:rPr>
              <a:t>  </a:t>
            </a:r>
            <a:r>
              <a:rPr sz="1800" spc="-5" dirty="0">
                <a:latin typeface="Verdana"/>
                <a:cs typeface="Verdana"/>
              </a:rPr>
              <a:t>i</a:t>
            </a:r>
            <a:r>
              <a:rPr sz="1700" spc="-5" dirty="0">
                <a:latin typeface="Verdana"/>
                <a:cs typeface="Verdana"/>
              </a:rPr>
              <a:t>nvestigating</a:t>
            </a:r>
            <a:r>
              <a:rPr sz="1700" spc="-50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failures.</a:t>
            </a:r>
            <a:endParaRPr sz="17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750" dirty="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800" b="1" spc="-5" dirty="0">
                <a:solidFill>
                  <a:srgbClr val="060A68"/>
                </a:solidFill>
                <a:latin typeface="Verdana"/>
                <a:cs typeface="Verdana"/>
              </a:rPr>
              <a:t>Widget</a:t>
            </a:r>
            <a:r>
              <a:rPr sz="1800" b="1" spc="-4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b="1" spc="-5" dirty="0">
                <a:solidFill>
                  <a:srgbClr val="060A68"/>
                </a:solidFill>
                <a:latin typeface="Verdana"/>
                <a:cs typeface="Verdana"/>
              </a:rPr>
              <a:t>desirability:</a:t>
            </a:r>
            <a:r>
              <a:rPr sz="1800" b="1" spc="-1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latin typeface="Verdana"/>
                <a:cs typeface="Verdana"/>
              </a:rPr>
              <a:t>want-have.</a:t>
            </a:r>
            <a:endParaRPr sz="1800" dirty="0">
              <a:latin typeface="Verdana"/>
              <a:cs typeface="Verdana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29373" y="1250304"/>
            <a:ext cx="3938878" cy="1757465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2100" y="107410"/>
            <a:ext cx="632015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lang="en-US" spc="-5" dirty="0"/>
              <a:t>6</a:t>
            </a:r>
            <a:r>
              <a:rPr dirty="0"/>
              <a:t>	-</a:t>
            </a:r>
            <a:r>
              <a:rPr spc="-15" dirty="0"/>
              <a:t> </a:t>
            </a:r>
            <a:r>
              <a:rPr spc="-5" dirty="0">
                <a:solidFill>
                  <a:srgbClr val="E40668"/>
                </a:solidFill>
              </a:rPr>
              <a:t>Starburst</a:t>
            </a:r>
            <a:r>
              <a:rPr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diagram</a:t>
            </a:r>
            <a:r>
              <a:rPr spc="-3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mockup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6" name="Picture 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B051D176-E9D3-4C0F-861C-FD794CD9EE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895350"/>
            <a:ext cx="4343400" cy="389820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291548" y="4956965"/>
            <a:ext cx="520700" cy="147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7" baseline="3472" dirty="0">
                <a:solidFill>
                  <a:srgbClr val="FFFFFF"/>
                </a:solidFill>
                <a:latin typeface="Verdana"/>
                <a:cs typeface="Verdana"/>
              </a:rPr>
              <a:t>Slide</a:t>
            </a:r>
            <a:r>
              <a:rPr sz="1200" spc="345" baseline="3472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200" baseline="3472" dirty="0">
                <a:solidFill>
                  <a:srgbClr val="FFFFFF"/>
                </a:solidFill>
                <a:latin typeface="Verdana"/>
                <a:cs typeface="Verdana"/>
              </a:rPr>
              <a:t>/</a:t>
            </a:r>
            <a:r>
              <a:rPr sz="1200" spc="270" baseline="3472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800" dirty="0">
                <a:solidFill>
                  <a:srgbClr val="FFFFFF"/>
                </a:solidFill>
                <a:latin typeface="Verdana"/>
                <a:cs typeface="Verdana"/>
              </a:rPr>
              <a:t>5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2100" y="107410"/>
            <a:ext cx="3216910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Feature</a:t>
            </a:r>
            <a:r>
              <a:rPr spc="-85" dirty="0"/>
              <a:t> </a:t>
            </a:r>
            <a:r>
              <a:rPr spc="-5" dirty="0"/>
              <a:t>description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97619" y="945176"/>
            <a:ext cx="8191500" cy="3591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8615" marR="708660" indent="-336550">
              <a:lnSpc>
                <a:spcPct val="100000"/>
              </a:lnSpc>
              <a:spcBef>
                <a:spcPts val="100"/>
              </a:spcBef>
              <a:buClr>
                <a:srgbClr val="E40668"/>
              </a:buClr>
              <a:buChar char="•"/>
              <a:tabLst>
                <a:tab pos="347980" algn="l"/>
                <a:tab pos="349250" algn="l"/>
              </a:tabLst>
            </a:pP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Proposed by the Feature Owner number of widgets (</a:t>
            </a:r>
            <a:r>
              <a:rPr lang="en-US" sz="1800" spc="-5" dirty="0">
                <a:solidFill>
                  <a:srgbClr val="060A68"/>
                </a:solidFill>
                <a:latin typeface="Verdana"/>
                <a:cs typeface="Verdana"/>
              </a:rPr>
              <a:t>6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) should </a:t>
            </a:r>
            <a:r>
              <a:rPr sz="1800" spc="-62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provide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the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new functionality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for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SKAO users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such as:</a:t>
            </a:r>
            <a:endParaRPr sz="1800" dirty="0">
              <a:latin typeface="Verdana"/>
              <a:cs typeface="Verdana"/>
            </a:endParaRPr>
          </a:p>
          <a:p>
            <a:pPr marL="867410" lvl="1" indent="-333375">
              <a:lnSpc>
                <a:spcPct val="100000"/>
              </a:lnSpc>
              <a:buClr>
                <a:srgbClr val="E40668"/>
              </a:buClr>
              <a:buChar char="•"/>
              <a:tabLst>
                <a:tab pos="867410" algn="l"/>
                <a:tab pos="868044" algn="l"/>
              </a:tabLst>
            </a:pP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widgets</a:t>
            </a:r>
            <a:r>
              <a:rPr sz="1800" spc="-2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should</a:t>
            </a:r>
            <a:r>
              <a:rPr sz="1800" spc="-2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be</a:t>
            </a:r>
            <a:r>
              <a:rPr sz="1800" spc="-1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configurable,</a:t>
            </a:r>
            <a:r>
              <a:rPr sz="1800" spc="-2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condition-related,</a:t>
            </a:r>
            <a:r>
              <a:rPr sz="1800" spc="-1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compact.</a:t>
            </a:r>
            <a:endParaRPr sz="18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750" dirty="0">
              <a:latin typeface="Verdana"/>
              <a:cs typeface="Verdana"/>
            </a:endParaRPr>
          </a:p>
          <a:p>
            <a:pPr marL="368300" marR="565785" indent="-15875">
              <a:lnSpc>
                <a:spcPct val="100000"/>
              </a:lnSpc>
              <a:tabLst>
                <a:tab pos="4519930" algn="l"/>
              </a:tabLst>
            </a:pPr>
            <a:r>
              <a:rPr sz="1800" b="1" spc="-5" dirty="0">
                <a:solidFill>
                  <a:srgbClr val="060A68"/>
                </a:solidFill>
                <a:latin typeface="Verdana"/>
                <a:cs typeface="Verdana"/>
              </a:rPr>
              <a:t>Desirability of</a:t>
            </a:r>
            <a:r>
              <a:rPr sz="1800" b="1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b="1" spc="-5" dirty="0">
                <a:solidFill>
                  <a:srgbClr val="060A68"/>
                </a:solidFill>
                <a:latin typeface="Verdana"/>
                <a:cs typeface="Verdana"/>
              </a:rPr>
              <a:t>the</a:t>
            </a:r>
            <a:r>
              <a:rPr sz="1800" b="1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b="1" spc="-5" dirty="0">
                <a:solidFill>
                  <a:srgbClr val="060A68"/>
                </a:solidFill>
                <a:latin typeface="Verdana"/>
                <a:cs typeface="Verdana"/>
              </a:rPr>
              <a:t>new</a:t>
            </a:r>
            <a:r>
              <a:rPr sz="1800" b="1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b="1" spc="-5" dirty="0">
                <a:solidFill>
                  <a:srgbClr val="060A68"/>
                </a:solidFill>
                <a:latin typeface="Verdana"/>
                <a:cs typeface="Verdana"/>
              </a:rPr>
              <a:t>widgets	</a:t>
            </a:r>
            <a:r>
              <a:rPr sz="1800" dirty="0">
                <a:solidFill>
                  <a:srgbClr val="060A68"/>
                </a:solidFill>
                <a:latin typeface="Verdana"/>
                <a:cs typeface="Verdana"/>
              </a:rPr>
              <a:t>-</a:t>
            </a:r>
            <a:r>
              <a:rPr sz="1800" spc="-2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should</a:t>
            </a:r>
            <a:r>
              <a:rPr sz="1800" spc="-2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be</a:t>
            </a:r>
            <a:r>
              <a:rPr sz="1800" spc="-2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justified</a:t>
            </a:r>
            <a:r>
              <a:rPr sz="1800" spc="-2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by</a:t>
            </a:r>
            <a:r>
              <a:rPr sz="1800" spc="-2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the </a:t>
            </a:r>
            <a:r>
              <a:rPr sz="1800" spc="-61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SKAO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user`s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needs (in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this case,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by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users` feedback).</a:t>
            </a:r>
            <a:endParaRPr sz="18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750" dirty="0">
              <a:latin typeface="Verdana"/>
              <a:cs typeface="Verdana"/>
            </a:endParaRPr>
          </a:p>
          <a:p>
            <a:pPr marL="369570">
              <a:lnSpc>
                <a:spcPct val="100000"/>
              </a:lnSpc>
            </a:pPr>
            <a:r>
              <a:rPr sz="1800" b="1" dirty="0">
                <a:solidFill>
                  <a:srgbClr val="060A68"/>
                </a:solidFill>
                <a:latin typeface="Verdana"/>
                <a:cs typeface="Verdana"/>
              </a:rPr>
              <a:t>Usability</a:t>
            </a:r>
            <a:r>
              <a:rPr sz="1800" b="1" spc="-1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b="1" spc="-5" dirty="0">
                <a:solidFill>
                  <a:srgbClr val="060A68"/>
                </a:solidFill>
                <a:latin typeface="Verdana"/>
                <a:cs typeface="Verdana"/>
              </a:rPr>
              <a:t>principles</a:t>
            </a:r>
            <a:r>
              <a:rPr sz="1800" b="1" spc="1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dirty="0">
                <a:solidFill>
                  <a:srgbClr val="060A68"/>
                </a:solidFill>
                <a:latin typeface="Verdana"/>
                <a:cs typeface="Verdana"/>
              </a:rPr>
              <a:t>-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should</a:t>
            </a:r>
            <a:r>
              <a:rPr sz="1800" spc="-1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be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applied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to</a:t>
            </a:r>
            <a:r>
              <a:rPr sz="1800" spc="-1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the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widgets`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design.</a:t>
            </a:r>
            <a:endParaRPr sz="18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750" dirty="0">
              <a:latin typeface="Verdana"/>
              <a:cs typeface="Verdana"/>
            </a:endParaRPr>
          </a:p>
          <a:p>
            <a:pPr marL="348615">
              <a:lnSpc>
                <a:spcPct val="100000"/>
              </a:lnSpc>
              <a:spcBef>
                <a:spcPts val="5"/>
              </a:spcBef>
            </a:pPr>
            <a:r>
              <a:rPr sz="1800" b="1" spc="-5" dirty="0">
                <a:solidFill>
                  <a:srgbClr val="060A68"/>
                </a:solidFill>
                <a:latin typeface="Verdana"/>
                <a:cs typeface="Verdana"/>
              </a:rPr>
              <a:t>Complications</a:t>
            </a:r>
            <a:r>
              <a:rPr sz="1800" b="1" spc="-1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b="1" dirty="0">
                <a:solidFill>
                  <a:srgbClr val="060A68"/>
                </a:solidFill>
                <a:latin typeface="Verdana"/>
                <a:cs typeface="Verdana"/>
              </a:rPr>
              <a:t>&amp;</a:t>
            </a:r>
            <a:r>
              <a:rPr sz="1800" b="1" spc="-1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b="1" spc="-5" dirty="0">
                <a:solidFill>
                  <a:srgbClr val="060A68"/>
                </a:solidFill>
                <a:latin typeface="Verdana"/>
                <a:cs typeface="Verdana"/>
              </a:rPr>
              <a:t>challenges</a:t>
            </a:r>
            <a:r>
              <a:rPr sz="1800" b="1" spc="5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dirty="0">
                <a:solidFill>
                  <a:srgbClr val="060A68"/>
                </a:solidFill>
                <a:latin typeface="Verdana"/>
                <a:cs typeface="Verdana"/>
              </a:rPr>
              <a:t>-</a:t>
            </a:r>
            <a:r>
              <a:rPr sz="1800" spc="-1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should</a:t>
            </a:r>
            <a:r>
              <a:rPr sz="1800" spc="-1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be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taken</a:t>
            </a:r>
            <a:r>
              <a:rPr sz="1800" spc="-1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into</a:t>
            </a:r>
            <a:r>
              <a:rPr sz="1800" spc="-1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consideration.</a:t>
            </a:r>
            <a:endParaRPr sz="1800" dirty="0">
              <a:latin typeface="Verdana"/>
              <a:cs typeface="Verdana"/>
            </a:endParaRPr>
          </a:p>
          <a:p>
            <a:pPr marL="348615">
              <a:lnSpc>
                <a:spcPct val="100000"/>
              </a:lnSpc>
            </a:pPr>
            <a:r>
              <a:rPr sz="1800" b="1" spc="-5" dirty="0">
                <a:solidFill>
                  <a:srgbClr val="060A68"/>
                </a:solidFill>
                <a:latin typeface="Verdana"/>
                <a:cs typeface="Verdana"/>
              </a:rPr>
              <a:t>Effort</a:t>
            </a:r>
            <a:r>
              <a:rPr sz="1800" b="1" spc="-1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b="1" spc="-5" dirty="0">
                <a:solidFill>
                  <a:srgbClr val="060A68"/>
                </a:solidFill>
                <a:latin typeface="Verdana"/>
                <a:cs typeface="Verdana"/>
              </a:rPr>
              <a:t>estimation</a:t>
            </a:r>
            <a:r>
              <a:rPr sz="1800" b="1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(time,</a:t>
            </a:r>
            <a:r>
              <a:rPr sz="1800" spc="-1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complexity)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dirty="0">
                <a:solidFill>
                  <a:srgbClr val="060A68"/>
                </a:solidFill>
                <a:latin typeface="Verdana"/>
                <a:cs typeface="Verdana"/>
              </a:rPr>
              <a:t>-</a:t>
            </a:r>
            <a:r>
              <a:rPr sz="1800" spc="-1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should</a:t>
            </a:r>
            <a:r>
              <a:rPr sz="1800" spc="-1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be</a:t>
            </a:r>
            <a:r>
              <a:rPr sz="1800" spc="-1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calculated.</a:t>
            </a:r>
            <a:endParaRPr sz="18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750" dirty="0">
              <a:latin typeface="Verdana"/>
              <a:cs typeface="Verdana"/>
            </a:endParaRPr>
          </a:p>
          <a:p>
            <a:pPr marL="352425">
              <a:lnSpc>
                <a:spcPct val="100000"/>
              </a:lnSpc>
            </a:pPr>
            <a:r>
              <a:rPr sz="1800" b="1" spc="-5" dirty="0">
                <a:solidFill>
                  <a:srgbClr val="060A68"/>
                </a:solidFill>
                <a:latin typeface="Verdana"/>
                <a:cs typeface="Verdana"/>
              </a:rPr>
              <a:t>Purpose</a:t>
            </a:r>
            <a:r>
              <a:rPr sz="1800" b="1" spc="-1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b="1" spc="-5" dirty="0">
                <a:solidFill>
                  <a:srgbClr val="060A68"/>
                </a:solidFill>
                <a:latin typeface="Verdana"/>
                <a:cs typeface="Verdana"/>
              </a:rPr>
              <a:t>of</a:t>
            </a:r>
            <a:r>
              <a:rPr sz="1800" b="1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b="1" spc="-5" dirty="0">
                <a:solidFill>
                  <a:srgbClr val="060A68"/>
                </a:solidFill>
                <a:latin typeface="Verdana"/>
                <a:cs typeface="Verdana"/>
              </a:rPr>
              <a:t>the</a:t>
            </a:r>
            <a:r>
              <a:rPr sz="1800" b="1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b="1" spc="-5" dirty="0">
                <a:solidFill>
                  <a:srgbClr val="060A68"/>
                </a:solidFill>
                <a:latin typeface="Verdana"/>
                <a:cs typeface="Verdana"/>
              </a:rPr>
              <a:t>requirements</a:t>
            </a:r>
            <a:r>
              <a:rPr sz="1800" b="1" spc="5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is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to</a:t>
            </a:r>
            <a:r>
              <a:rPr sz="1800" spc="-1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capture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stakeholders</a:t>
            </a:r>
            <a:r>
              <a:rPr sz="18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Verdana"/>
                <a:cs typeface="Verdana"/>
              </a:rPr>
              <a:t>needs.</a:t>
            </a:r>
            <a:endParaRPr sz="18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2100" y="107410"/>
            <a:ext cx="632015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lang="en-US" spc="-5" dirty="0"/>
              <a:t>6</a:t>
            </a:r>
            <a:r>
              <a:rPr dirty="0"/>
              <a:t>	-</a:t>
            </a:r>
            <a:r>
              <a:rPr spc="-15" dirty="0"/>
              <a:t> </a:t>
            </a:r>
            <a:r>
              <a:rPr spc="-5" dirty="0">
                <a:solidFill>
                  <a:srgbClr val="E40668"/>
                </a:solidFill>
              </a:rPr>
              <a:t>Starburst</a:t>
            </a:r>
            <a:r>
              <a:rPr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diagram</a:t>
            </a:r>
            <a:r>
              <a:rPr spc="-3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mockup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5" name="Picture 4" descr="Shape&#10;&#10;Description automatically generated with low confidence">
            <a:extLst>
              <a:ext uri="{FF2B5EF4-FFF2-40B4-BE49-F238E27FC236}">
                <a16:creationId xmlns:a16="http://schemas.microsoft.com/office/drawing/2014/main" id="{B5FB50D1-2D6E-49C1-83CB-07E40D5A91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00150"/>
            <a:ext cx="6770719" cy="3638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86690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2100" y="107410"/>
            <a:ext cx="632015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lang="en-US" spc="-5" dirty="0"/>
              <a:t>6</a:t>
            </a:r>
            <a:r>
              <a:rPr dirty="0"/>
              <a:t>	-</a:t>
            </a:r>
            <a:r>
              <a:rPr spc="-15" dirty="0"/>
              <a:t> </a:t>
            </a:r>
            <a:r>
              <a:rPr spc="-5" dirty="0">
                <a:solidFill>
                  <a:srgbClr val="E40668"/>
                </a:solidFill>
              </a:rPr>
              <a:t>Starburst</a:t>
            </a:r>
            <a:r>
              <a:rPr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diagram</a:t>
            </a:r>
            <a:r>
              <a:rPr spc="-3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mockup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6" name="Picture 5" descr="Chart, sunburst chart&#10;&#10;Description automatically generated">
            <a:extLst>
              <a:ext uri="{FF2B5EF4-FFF2-40B4-BE49-F238E27FC236}">
                <a16:creationId xmlns:a16="http://schemas.microsoft.com/office/drawing/2014/main" id="{D5C6505C-7FD2-46B4-ABF4-C64E310A6F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922" y="666750"/>
            <a:ext cx="6320155" cy="4181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21283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92100" y="107410"/>
            <a:ext cx="632015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lang="en-US" spc="-5" dirty="0"/>
              <a:t>6</a:t>
            </a:r>
            <a:r>
              <a:rPr dirty="0"/>
              <a:t>	-</a:t>
            </a:r>
            <a:r>
              <a:rPr spc="-15" dirty="0"/>
              <a:t> </a:t>
            </a:r>
            <a:r>
              <a:rPr spc="-5" dirty="0">
                <a:solidFill>
                  <a:srgbClr val="E40668"/>
                </a:solidFill>
              </a:rPr>
              <a:t>Starburst</a:t>
            </a:r>
            <a:r>
              <a:rPr spc="-30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diagram</a:t>
            </a:r>
            <a:r>
              <a:rPr spc="-35" dirty="0">
                <a:solidFill>
                  <a:srgbClr val="E40668"/>
                </a:solidFill>
              </a:rPr>
              <a:t> </a:t>
            </a:r>
            <a:r>
              <a:rPr spc="-5" dirty="0">
                <a:solidFill>
                  <a:srgbClr val="E40668"/>
                </a:solidFill>
              </a:rPr>
              <a:t>mockup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pic>
        <p:nvPicPr>
          <p:cNvPr id="5" name="Picture 4" descr="Chart, sunburst chart&#10;&#10;Description automatically generated">
            <a:extLst>
              <a:ext uri="{FF2B5EF4-FFF2-40B4-BE49-F238E27FC236}">
                <a16:creationId xmlns:a16="http://schemas.microsoft.com/office/drawing/2014/main" id="{26B3D3FF-A487-4F06-91DC-3C28C1177B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895350"/>
            <a:ext cx="6183961" cy="4007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79289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2100" y="107410"/>
            <a:ext cx="267144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Time</a:t>
            </a:r>
            <a:r>
              <a:rPr spc="-85" dirty="0"/>
              <a:t> </a:t>
            </a:r>
            <a:r>
              <a:rPr spc="-5" dirty="0"/>
              <a:t>estimation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94375" y="662238"/>
            <a:ext cx="7777480" cy="38665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solidFill>
                  <a:srgbClr val="060A68"/>
                </a:solidFill>
                <a:latin typeface="Verdana"/>
                <a:cs typeface="Verdana"/>
              </a:rPr>
              <a:t>Team</a:t>
            </a:r>
            <a:r>
              <a:rPr sz="14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400" spc="-5" dirty="0">
                <a:solidFill>
                  <a:srgbClr val="060A68"/>
                </a:solidFill>
                <a:latin typeface="Verdana"/>
                <a:cs typeface="Verdana"/>
              </a:rPr>
              <a:t>has</a:t>
            </a:r>
            <a:r>
              <a:rPr sz="14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400" spc="-5" dirty="0">
                <a:solidFill>
                  <a:srgbClr val="060A68"/>
                </a:solidFill>
                <a:latin typeface="Verdana"/>
                <a:cs typeface="Verdana"/>
              </a:rPr>
              <a:t>done calculation</a:t>
            </a:r>
            <a:r>
              <a:rPr sz="14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400" spc="-5" dirty="0">
                <a:solidFill>
                  <a:srgbClr val="060A68"/>
                </a:solidFill>
                <a:latin typeface="Verdana"/>
                <a:cs typeface="Verdana"/>
              </a:rPr>
              <a:t>in </a:t>
            </a:r>
            <a:r>
              <a:rPr sz="1400" dirty="0">
                <a:solidFill>
                  <a:srgbClr val="060A68"/>
                </a:solidFill>
                <a:latin typeface="Verdana"/>
                <a:cs typeface="Verdana"/>
              </a:rPr>
              <a:t>a</a:t>
            </a:r>
            <a:r>
              <a:rPr sz="14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400" spc="-5" dirty="0">
                <a:solidFill>
                  <a:srgbClr val="060A68"/>
                </a:solidFill>
                <a:latin typeface="Verdana"/>
                <a:cs typeface="Verdana"/>
              </a:rPr>
              <a:t>terms</a:t>
            </a:r>
            <a:r>
              <a:rPr sz="14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400" spc="-5" dirty="0">
                <a:solidFill>
                  <a:srgbClr val="060A68"/>
                </a:solidFill>
                <a:latin typeface="Verdana"/>
                <a:cs typeface="Verdana"/>
              </a:rPr>
              <a:t>of creating</a:t>
            </a:r>
            <a:r>
              <a:rPr sz="14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400" spc="-5" dirty="0">
                <a:solidFill>
                  <a:srgbClr val="060A68"/>
                </a:solidFill>
                <a:latin typeface="Verdana"/>
                <a:cs typeface="Verdana"/>
              </a:rPr>
              <a:t>widgets. Estimation</a:t>
            </a:r>
            <a:r>
              <a:rPr sz="14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400" spc="-5" dirty="0">
                <a:solidFill>
                  <a:srgbClr val="060A68"/>
                </a:solidFill>
                <a:latin typeface="Verdana"/>
                <a:cs typeface="Verdana"/>
              </a:rPr>
              <a:t>data is</a:t>
            </a:r>
            <a:r>
              <a:rPr sz="1400" spc="-1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400" spc="-5" dirty="0">
                <a:solidFill>
                  <a:srgbClr val="060A68"/>
                </a:solidFill>
                <a:latin typeface="Verdana"/>
                <a:cs typeface="Verdana"/>
              </a:rPr>
              <a:t>available.</a:t>
            </a:r>
            <a:endParaRPr sz="14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17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090"/>
              </a:spcBef>
            </a:pPr>
            <a:r>
              <a:rPr sz="2000" b="1" spc="-5" dirty="0">
                <a:latin typeface="Verdana"/>
                <a:cs typeface="Verdana"/>
              </a:rPr>
              <a:t>Tabular</a:t>
            </a:r>
            <a:r>
              <a:rPr sz="2000" b="1" spc="-55" dirty="0">
                <a:latin typeface="Verdana"/>
                <a:cs typeface="Verdana"/>
              </a:rPr>
              <a:t> </a:t>
            </a:r>
            <a:r>
              <a:rPr sz="2000" b="1" spc="-5" dirty="0">
                <a:latin typeface="Verdana"/>
                <a:cs typeface="Verdana"/>
              </a:rPr>
              <a:t>info:</a:t>
            </a:r>
            <a:endParaRPr sz="2000">
              <a:latin typeface="Verdana"/>
              <a:cs typeface="Verdana"/>
            </a:endParaRPr>
          </a:p>
          <a:p>
            <a:pPr marL="355600" marR="4665980">
              <a:lnSpc>
                <a:spcPct val="114999"/>
              </a:lnSpc>
              <a:spcBef>
                <a:spcPts val="925"/>
              </a:spcBef>
            </a:pPr>
            <a:r>
              <a:rPr sz="1600" u="heavy" spc="-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Approximately </a:t>
            </a:r>
            <a:r>
              <a:rPr sz="1600" b="1" u="heavy" spc="-5" dirty="0">
                <a:uFill>
                  <a:solidFill>
                    <a:srgbClr val="000000"/>
                  </a:solidFill>
                </a:uFill>
                <a:latin typeface="Verdana"/>
                <a:cs typeface="Verdana"/>
              </a:rPr>
              <a:t>4.25 FP </a:t>
            </a:r>
            <a:r>
              <a:rPr sz="1600" b="1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Empty table widget: </a:t>
            </a:r>
            <a:r>
              <a:rPr sz="1600" dirty="0">
                <a:latin typeface="Verdana"/>
                <a:cs typeface="Verdana"/>
              </a:rPr>
              <a:t>3 </a:t>
            </a:r>
            <a:r>
              <a:rPr sz="1600" spc="-5" dirty="0">
                <a:latin typeface="Verdana"/>
                <a:cs typeface="Verdana"/>
              </a:rPr>
              <a:t>SP </a:t>
            </a:r>
            <a:r>
              <a:rPr sz="1600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Setup</a:t>
            </a:r>
            <a:r>
              <a:rPr sz="1600" spc="-25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of</a:t>
            </a:r>
            <a:r>
              <a:rPr sz="1600" spc="-20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Add</a:t>
            </a:r>
            <a:r>
              <a:rPr sz="1600" spc="-20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Header:</a:t>
            </a:r>
            <a:r>
              <a:rPr sz="1600" spc="-20" dirty="0">
                <a:latin typeface="Verdana"/>
                <a:cs typeface="Verdana"/>
              </a:rPr>
              <a:t> </a:t>
            </a:r>
            <a:r>
              <a:rPr sz="1600" dirty="0">
                <a:latin typeface="Verdana"/>
                <a:cs typeface="Verdana"/>
              </a:rPr>
              <a:t>5</a:t>
            </a:r>
            <a:r>
              <a:rPr sz="1600" spc="-20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SP</a:t>
            </a:r>
            <a:endParaRPr sz="1600">
              <a:latin typeface="Verdana"/>
              <a:cs typeface="Verdana"/>
            </a:endParaRPr>
          </a:p>
          <a:p>
            <a:pPr marL="355600" marR="3487420">
              <a:lnSpc>
                <a:spcPct val="114999"/>
              </a:lnSpc>
            </a:pPr>
            <a:r>
              <a:rPr sz="1600" spc="-5" dirty="0">
                <a:latin typeface="Verdana"/>
                <a:cs typeface="Verdana"/>
              </a:rPr>
              <a:t>Setup of Add Header </a:t>
            </a:r>
            <a:r>
              <a:rPr sz="1600" dirty="0">
                <a:latin typeface="Verdana"/>
                <a:cs typeface="Verdana"/>
              </a:rPr>
              <a:t>&gt; </a:t>
            </a:r>
            <a:r>
              <a:rPr sz="1600" spc="-5" dirty="0">
                <a:latin typeface="Verdana"/>
                <a:cs typeface="Verdana"/>
              </a:rPr>
              <a:t>set color: </a:t>
            </a:r>
            <a:r>
              <a:rPr sz="1600" dirty="0">
                <a:latin typeface="Verdana"/>
                <a:cs typeface="Verdana"/>
              </a:rPr>
              <a:t>5 </a:t>
            </a:r>
            <a:r>
              <a:rPr sz="1600" spc="-5" dirty="0">
                <a:latin typeface="Verdana"/>
                <a:cs typeface="Verdana"/>
              </a:rPr>
              <a:t>SP </a:t>
            </a:r>
            <a:r>
              <a:rPr sz="1600" spc="-555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Show</a:t>
            </a:r>
            <a:r>
              <a:rPr sz="1600" spc="-10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on</a:t>
            </a:r>
            <a:r>
              <a:rPr sz="1600" spc="-10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header</a:t>
            </a:r>
            <a:r>
              <a:rPr sz="1600" spc="-10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on</a:t>
            </a:r>
            <a:r>
              <a:rPr sz="1600" spc="-10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run: </a:t>
            </a:r>
            <a:r>
              <a:rPr sz="1600" dirty="0">
                <a:latin typeface="Verdana"/>
                <a:cs typeface="Verdana"/>
              </a:rPr>
              <a:t>5</a:t>
            </a:r>
            <a:r>
              <a:rPr sz="1600" spc="-10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SP</a:t>
            </a:r>
            <a:endParaRPr sz="16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800">
              <a:latin typeface="Verdana"/>
              <a:cs typeface="Verdana"/>
            </a:endParaRPr>
          </a:p>
          <a:p>
            <a:pPr marL="355600" marR="4421505">
              <a:lnSpc>
                <a:spcPct val="114999"/>
              </a:lnSpc>
            </a:pPr>
            <a:r>
              <a:rPr sz="1600" spc="-5" dirty="0">
                <a:latin typeface="Verdana"/>
                <a:cs typeface="Verdana"/>
              </a:rPr>
              <a:t>Table row setup: </a:t>
            </a:r>
            <a:r>
              <a:rPr sz="1600" dirty="0">
                <a:latin typeface="Verdana"/>
                <a:cs typeface="Verdana"/>
              </a:rPr>
              <a:t>5 </a:t>
            </a:r>
            <a:r>
              <a:rPr sz="1600" spc="-5" dirty="0">
                <a:latin typeface="Verdana"/>
                <a:cs typeface="Verdana"/>
              </a:rPr>
              <a:t>SP </a:t>
            </a:r>
            <a:r>
              <a:rPr sz="1600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Download table as CSV: </a:t>
            </a:r>
            <a:r>
              <a:rPr sz="1600" dirty="0">
                <a:latin typeface="Verdana"/>
                <a:cs typeface="Verdana"/>
              </a:rPr>
              <a:t>5 </a:t>
            </a:r>
            <a:r>
              <a:rPr sz="1600" spc="-5" dirty="0">
                <a:latin typeface="Verdana"/>
                <a:cs typeface="Verdana"/>
              </a:rPr>
              <a:t>SP </a:t>
            </a:r>
            <a:r>
              <a:rPr sz="1600" spc="-555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Collapse</a:t>
            </a:r>
            <a:r>
              <a:rPr sz="1600" spc="-15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Table:</a:t>
            </a:r>
            <a:r>
              <a:rPr sz="1600" spc="-10" dirty="0">
                <a:latin typeface="Verdana"/>
                <a:cs typeface="Verdana"/>
              </a:rPr>
              <a:t> </a:t>
            </a:r>
            <a:r>
              <a:rPr sz="1600" dirty="0">
                <a:latin typeface="Verdana"/>
                <a:cs typeface="Verdana"/>
              </a:rPr>
              <a:t>3</a:t>
            </a:r>
            <a:r>
              <a:rPr sz="1600" spc="-10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SP</a:t>
            </a:r>
            <a:endParaRPr sz="1600">
              <a:latin typeface="Verdana"/>
              <a:cs typeface="Verdana"/>
            </a:endParaRPr>
          </a:p>
          <a:p>
            <a:pPr marL="355600">
              <a:lnSpc>
                <a:spcPct val="100000"/>
              </a:lnSpc>
              <a:spcBef>
                <a:spcPts val="290"/>
              </a:spcBef>
            </a:pPr>
            <a:r>
              <a:rPr sz="1600" spc="-5" dirty="0">
                <a:latin typeface="Verdana"/>
                <a:cs typeface="Verdana"/>
              </a:rPr>
              <a:t>Action</a:t>
            </a:r>
            <a:r>
              <a:rPr sz="1600" spc="-20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column(for</a:t>
            </a:r>
            <a:r>
              <a:rPr sz="1600" spc="-15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external</a:t>
            </a:r>
            <a:r>
              <a:rPr sz="1600" spc="-15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Url</a:t>
            </a:r>
            <a:r>
              <a:rPr sz="1600" spc="-15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setup):</a:t>
            </a:r>
            <a:r>
              <a:rPr sz="1600" spc="-15" dirty="0">
                <a:latin typeface="Verdana"/>
                <a:cs typeface="Verdana"/>
              </a:rPr>
              <a:t> </a:t>
            </a:r>
            <a:r>
              <a:rPr sz="1600" dirty="0">
                <a:latin typeface="Verdana"/>
                <a:cs typeface="Verdana"/>
              </a:rPr>
              <a:t>3</a:t>
            </a:r>
            <a:r>
              <a:rPr sz="1600" spc="-15" dirty="0">
                <a:latin typeface="Verdana"/>
                <a:cs typeface="Verdana"/>
              </a:rPr>
              <a:t> </a:t>
            </a:r>
            <a:r>
              <a:rPr sz="1600" spc="-5" dirty="0">
                <a:latin typeface="Verdana"/>
                <a:cs typeface="Verdana"/>
              </a:rPr>
              <a:t>SP.</a:t>
            </a:r>
            <a:endParaRPr sz="16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2100" y="107410"/>
            <a:ext cx="267144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Time</a:t>
            </a:r>
            <a:r>
              <a:rPr spc="-85" dirty="0"/>
              <a:t> </a:t>
            </a:r>
            <a:r>
              <a:rPr spc="-5" dirty="0"/>
              <a:t>estimation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94375" y="627090"/>
            <a:ext cx="8318500" cy="39611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latin typeface="Verdana"/>
                <a:cs typeface="Verdana"/>
              </a:rPr>
              <a:t>Tabbed</a:t>
            </a:r>
            <a:r>
              <a:rPr sz="2000" b="1" spc="-55" dirty="0">
                <a:latin typeface="Verdana"/>
                <a:cs typeface="Verdana"/>
              </a:rPr>
              <a:t> </a:t>
            </a:r>
            <a:r>
              <a:rPr sz="2000" b="1" spc="-5" dirty="0">
                <a:latin typeface="Verdana"/>
                <a:cs typeface="Verdana"/>
              </a:rPr>
              <a:t>dasboard:</a:t>
            </a:r>
            <a:endParaRPr sz="2000" dirty="0">
              <a:latin typeface="Verdana"/>
              <a:cs typeface="Verdana"/>
            </a:endParaRPr>
          </a:p>
          <a:p>
            <a:pPr marL="469900" marR="60325">
              <a:lnSpc>
                <a:spcPct val="107900"/>
              </a:lnSpc>
              <a:spcBef>
                <a:spcPts val="1065"/>
              </a:spcBef>
            </a:pPr>
            <a:r>
              <a:rPr sz="1600" spc="-5" dirty="0">
                <a:latin typeface="Calibri"/>
                <a:cs typeface="Calibri"/>
              </a:rPr>
              <a:t>Is</a:t>
            </a:r>
            <a:r>
              <a:rPr sz="1600" dirty="0">
                <a:latin typeface="Calibri"/>
                <a:cs typeface="Calibri"/>
              </a:rPr>
              <a:t> a </a:t>
            </a:r>
            <a:r>
              <a:rPr sz="1600" spc="-5" dirty="0">
                <a:latin typeface="Calibri"/>
                <a:cs typeface="Calibri"/>
              </a:rPr>
              <a:t>summary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of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the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efforts,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given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to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build</a:t>
            </a:r>
            <a:r>
              <a:rPr sz="1600" dirty="0">
                <a:latin typeface="Calibri"/>
                <a:cs typeface="Calibri"/>
              </a:rPr>
              <a:t> an </a:t>
            </a:r>
            <a:r>
              <a:rPr sz="1600" spc="-5" dirty="0">
                <a:latin typeface="Calibri"/>
                <a:cs typeface="Calibri"/>
              </a:rPr>
              <a:t>active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dashboard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(depends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on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complexity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of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data </a:t>
            </a:r>
            <a:r>
              <a:rPr sz="1600" spc="-35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to </a:t>
            </a:r>
            <a:r>
              <a:rPr sz="1600" spc="-5" dirty="0">
                <a:latin typeface="Calibri"/>
                <a:cs typeface="Calibri"/>
              </a:rPr>
              <a:t>be loaded).</a:t>
            </a:r>
            <a:endParaRPr sz="1600" dirty="0">
              <a:latin typeface="Calibri"/>
              <a:cs typeface="Calibri"/>
            </a:endParaRPr>
          </a:p>
          <a:p>
            <a:pPr marL="469900">
              <a:lnSpc>
                <a:spcPct val="100000"/>
              </a:lnSpc>
              <a:spcBef>
                <a:spcPts val="150"/>
              </a:spcBef>
            </a:pPr>
            <a:r>
              <a:rPr sz="1600" spc="-15" dirty="0">
                <a:latin typeface="Calibri"/>
                <a:cs typeface="Calibri"/>
              </a:rPr>
              <a:t>Approximately: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3</a:t>
            </a:r>
            <a:r>
              <a:rPr sz="1600" b="1" spc="-10" dirty="0">
                <a:latin typeface="Calibri"/>
                <a:cs typeface="Calibri"/>
              </a:rPr>
              <a:t> </a:t>
            </a:r>
            <a:r>
              <a:rPr sz="1600" b="1" spc="-65" dirty="0">
                <a:latin typeface="Calibri"/>
                <a:cs typeface="Calibri"/>
              </a:rPr>
              <a:t>FP.</a:t>
            </a:r>
            <a:endParaRPr sz="16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spc="-5" dirty="0">
                <a:latin typeface="Verdana"/>
                <a:cs typeface="Verdana"/>
              </a:rPr>
              <a:t>Active</a:t>
            </a:r>
            <a:r>
              <a:rPr sz="1800" b="1" spc="-55" dirty="0">
                <a:latin typeface="Verdana"/>
                <a:cs typeface="Verdana"/>
              </a:rPr>
              <a:t> </a:t>
            </a:r>
            <a:r>
              <a:rPr sz="1800" b="1" spc="-5" dirty="0">
                <a:latin typeface="Verdana"/>
                <a:cs typeface="Verdana"/>
              </a:rPr>
              <a:t>dashboard</a:t>
            </a:r>
            <a:endParaRPr sz="1800" dirty="0">
              <a:latin typeface="Verdana"/>
              <a:cs typeface="Verdana"/>
            </a:endParaRPr>
          </a:p>
          <a:p>
            <a:pPr marL="192405" marR="5080">
              <a:lnSpc>
                <a:spcPct val="150000"/>
              </a:lnSpc>
              <a:spcBef>
                <a:spcPts val="190"/>
              </a:spcBef>
            </a:pPr>
            <a:r>
              <a:rPr sz="1500" spc="-5" dirty="0">
                <a:latin typeface="Verdana"/>
                <a:cs typeface="Verdana"/>
              </a:rPr>
              <a:t>Closely related to the tabbed dashboard because it configuration is done when </a:t>
            </a:r>
            <a:r>
              <a:rPr sz="150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creating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of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tabbed dashboard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dirty="0">
                <a:latin typeface="Verdana"/>
                <a:cs typeface="Verdana"/>
              </a:rPr>
              <a:t>=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dirty="0">
                <a:latin typeface="Verdana"/>
                <a:cs typeface="Verdana"/>
              </a:rPr>
              <a:t>3</a:t>
            </a:r>
            <a:r>
              <a:rPr sz="1500" spc="-5" dirty="0">
                <a:latin typeface="Verdana"/>
                <a:cs typeface="Verdana"/>
              </a:rPr>
              <a:t> FP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(excluding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the effort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of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the tabbed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dashboard).</a:t>
            </a:r>
            <a:endParaRPr sz="15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1800" dirty="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400"/>
              </a:spcBef>
            </a:pPr>
            <a:r>
              <a:rPr sz="1800" b="1" spc="-5" dirty="0">
                <a:latin typeface="Verdana"/>
                <a:cs typeface="Verdana"/>
              </a:rPr>
              <a:t>Active</a:t>
            </a:r>
            <a:r>
              <a:rPr sz="1800" b="1" spc="-55" dirty="0">
                <a:latin typeface="Verdana"/>
                <a:cs typeface="Verdana"/>
              </a:rPr>
              <a:t> </a:t>
            </a:r>
            <a:r>
              <a:rPr sz="1800" b="1" spc="-5" dirty="0">
                <a:latin typeface="Verdana"/>
                <a:cs typeface="Verdana"/>
              </a:rPr>
              <a:t>widget</a:t>
            </a:r>
            <a:endParaRPr sz="1800" dirty="0">
              <a:latin typeface="Verdana"/>
              <a:cs typeface="Verdana"/>
            </a:endParaRPr>
          </a:p>
          <a:p>
            <a:pPr marL="698500" indent="-482600">
              <a:lnSpc>
                <a:spcPct val="100000"/>
              </a:lnSpc>
              <a:spcBef>
                <a:spcPts val="1095"/>
              </a:spcBef>
              <a:buFont typeface="Calibri"/>
              <a:buAutoNum type="alphaLcPeriod"/>
              <a:tabLst>
                <a:tab pos="697865" algn="l"/>
                <a:tab pos="698500" algn="l"/>
              </a:tabLst>
            </a:pPr>
            <a:r>
              <a:rPr sz="1500" spc="-5" dirty="0">
                <a:latin typeface="Verdana"/>
                <a:cs typeface="Verdana"/>
              </a:rPr>
              <a:t>As</a:t>
            </a:r>
            <a:r>
              <a:rPr sz="1500" spc="-15" dirty="0">
                <a:latin typeface="Verdana"/>
                <a:cs typeface="Verdana"/>
              </a:rPr>
              <a:t> </a:t>
            </a:r>
            <a:r>
              <a:rPr sz="1500" dirty="0">
                <a:latin typeface="Verdana"/>
                <a:cs typeface="Verdana"/>
              </a:rPr>
              <a:t>a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b="1" spc="-5" dirty="0">
                <a:latin typeface="Verdana"/>
                <a:cs typeface="Verdana"/>
              </a:rPr>
              <a:t>single</a:t>
            </a:r>
            <a:r>
              <a:rPr sz="1500" b="1" spc="-10" dirty="0">
                <a:latin typeface="Verdana"/>
                <a:cs typeface="Verdana"/>
              </a:rPr>
              <a:t> </a:t>
            </a:r>
            <a:r>
              <a:rPr sz="1500" b="1" spc="-5" dirty="0">
                <a:latin typeface="Verdana"/>
                <a:cs typeface="Verdana"/>
              </a:rPr>
              <a:t>widget</a:t>
            </a:r>
            <a:r>
              <a:rPr sz="1500" b="1" spc="-10" dirty="0">
                <a:latin typeface="Verdana"/>
                <a:cs typeface="Verdana"/>
              </a:rPr>
              <a:t> </a:t>
            </a:r>
            <a:r>
              <a:rPr sz="1500" b="1" spc="-5" dirty="0">
                <a:latin typeface="Verdana"/>
                <a:cs typeface="Verdana"/>
              </a:rPr>
              <a:t>feature</a:t>
            </a:r>
            <a:r>
              <a:rPr sz="1500" b="1" spc="20" dirty="0">
                <a:latin typeface="Verdana"/>
                <a:cs typeface="Verdana"/>
              </a:rPr>
              <a:t> </a:t>
            </a:r>
            <a:r>
              <a:rPr sz="1500" dirty="0">
                <a:latin typeface="Verdana"/>
                <a:cs typeface="Verdana"/>
              </a:rPr>
              <a:t>=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b="1" spc="-5" dirty="0">
                <a:latin typeface="Verdana"/>
                <a:cs typeface="Verdana"/>
              </a:rPr>
              <a:t>0.5</a:t>
            </a:r>
            <a:r>
              <a:rPr sz="1500" b="1" spc="-10" dirty="0">
                <a:latin typeface="Verdana"/>
                <a:cs typeface="Verdana"/>
              </a:rPr>
              <a:t> </a:t>
            </a:r>
            <a:r>
              <a:rPr sz="1500" b="1" spc="-5" dirty="0">
                <a:latin typeface="Verdana"/>
                <a:cs typeface="Verdana"/>
              </a:rPr>
              <a:t>FP</a:t>
            </a:r>
            <a:r>
              <a:rPr sz="1500" spc="-5" dirty="0">
                <a:latin typeface="Verdana"/>
                <a:cs typeface="Verdana"/>
              </a:rPr>
              <a:t>.</a:t>
            </a:r>
            <a:endParaRPr sz="1500" dirty="0">
              <a:latin typeface="Verdana"/>
              <a:cs typeface="Verdana"/>
            </a:endParaRPr>
          </a:p>
          <a:p>
            <a:pPr marL="698500" indent="-491490">
              <a:lnSpc>
                <a:spcPct val="100000"/>
              </a:lnSpc>
              <a:spcBef>
                <a:spcPts val="900"/>
              </a:spcBef>
              <a:buFont typeface="Calibri"/>
              <a:buAutoNum type="alphaLcPeriod"/>
              <a:tabLst>
                <a:tab pos="697865" algn="l"/>
                <a:tab pos="698500" algn="l"/>
              </a:tabLst>
            </a:pPr>
            <a:r>
              <a:rPr sz="1500" spc="-5" dirty="0">
                <a:latin typeface="Verdana"/>
                <a:cs typeface="Verdana"/>
              </a:rPr>
              <a:t>As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dirty="0">
                <a:latin typeface="Verdana"/>
                <a:cs typeface="Verdana"/>
              </a:rPr>
              <a:t>a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library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to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apply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to</a:t>
            </a:r>
            <a:r>
              <a:rPr sz="1500" spc="20" dirty="0">
                <a:latin typeface="Verdana"/>
                <a:cs typeface="Verdana"/>
              </a:rPr>
              <a:t> </a:t>
            </a:r>
            <a:r>
              <a:rPr sz="1500" b="1" spc="-5" dirty="0">
                <a:latin typeface="Verdana"/>
                <a:cs typeface="Verdana"/>
              </a:rPr>
              <a:t>all widgets</a:t>
            </a:r>
            <a:r>
              <a:rPr sz="1500" b="1" spc="-10" dirty="0">
                <a:latin typeface="Verdana"/>
                <a:cs typeface="Verdana"/>
              </a:rPr>
              <a:t> </a:t>
            </a:r>
            <a:r>
              <a:rPr sz="1500" b="1" spc="-5" dirty="0">
                <a:latin typeface="Verdana"/>
                <a:cs typeface="Verdana"/>
              </a:rPr>
              <a:t>at</a:t>
            </a:r>
            <a:r>
              <a:rPr sz="1500" b="1" spc="-10" dirty="0">
                <a:latin typeface="Verdana"/>
                <a:cs typeface="Verdana"/>
              </a:rPr>
              <a:t> </a:t>
            </a:r>
            <a:r>
              <a:rPr sz="1500" b="1" spc="-5" dirty="0">
                <a:latin typeface="Verdana"/>
                <a:cs typeface="Verdana"/>
              </a:rPr>
              <a:t>once</a:t>
            </a:r>
            <a:r>
              <a:rPr sz="1500" b="1" spc="-10" dirty="0">
                <a:latin typeface="Verdana"/>
                <a:cs typeface="Verdana"/>
              </a:rPr>
              <a:t> </a:t>
            </a:r>
            <a:r>
              <a:rPr sz="1500" b="1" spc="-5" dirty="0">
                <a:latin typeface="Verdana"/>
                <a:cs typeface="Verdana"/>
              </a:rPr>
              <a:t>=5</a:t>
            </a:r>
            <a:r>
              <a:rPr sz="1500" b="1" spc="-10" dirty="0">
                <a:latin typeface="Verdana"/>
                <a:cs typeface="Verdana"/>
              </a:rPr>
              <a:t> </a:t>
            </a:r>
            <a:r>
              <a:rPr sz="1500" b="1" spc="10" dirty="0">
                <a:latin typeface="Verdana"/>
                <a:cs typeface="Verdana"/>
              </a:rPr>
              <a:t>FP</a:t>
            </a:r>
            <a:r>
              <a:rPr sz="1500" spc="10" dirty="0">
                <a:latin typeface="Verdana"/>
                <a:cs typeface="Verdana"/>
              </a:rPr>
              <a:t>.</a:t>
            </a:r>
            <a:endParaRPr sz="15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2100" y="107410"/>
            <a:ext cx="267144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Time</a:t>
            </a:r>
            <a:r>
              <a:rPr spc="-85" dirty="0"/>
              <a:t> </a:t>
            </a:r>
            <a:r>
              <a:rPr spc="-5" dirty="0"/>
              <a:t>estimation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94377" y="880251"/>
            <a:ext cx="8388966" cy="391389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Verdana"/>
                <a:cs typeface="Verdana"/>
              </a:rPr>
              <a:t>Bar</a:t>
            </a:r>
            <a:r>
              <a:rPr sz="1800" b="1" spc="-55" dirty="0">
                <a:latin typeface="Verdana"/>
                <a:cs typeface="Verdana"/>
              </a:rPr>
              <a:t> </a:t>
            </a:r>
            <a:r>
              <a:rPr sz="1800" b="1" spc="-5" dirty="0">
                <a:latin typeface="Verdana"/>
                <a:cs typeface="Verdana"/>
              </a:rPr>
              <a:t>chart</a:t>
            </a:r>
            <a:endParaRPr sz="1800" dirty="0">
              <a:latin typeface="Verdana"/>
              <a:cs typeface="Verdana"/>
            </a:endParaRPr>
          </a:p>
          <a:p>
            <a:pPr marL="192405">
              <a:lnSpc>
                <a:spcPct val="100000"/>
              </a:lnSpc>
              <a:spcBef>
                <a:spcPts val="1090"/>
              </a:spcBef>
            </a:pPr>
            <a:r>
              <a:rPr sz="1500" spc="-5" dirty="0">
                <a:latin typeface="Verdana"/>
                <a:cs typeface="Verdana"/>
              </a:rPr>
              <a:t>As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there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was no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special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requests to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use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on Taranta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(Plotly)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dirty="0">
                <a:latin typeface="Verdana"/>
                <a:cs typeface="Verdana"/>
              </a:rPr>
              <a:t>=</a:t>
            </a:r>
            <a:r>
              <a:rPr sz="1500" spc="-5" dirty="0">
                <a:latin typeface="Verdana"/>
                <a:cs typeface="Verdana"/>
              </a:rPr>
              <a:t> </a:t>
            </a:r>
            <a:r>
              <a:rPr sz="1500" dirty="0">
                <a:latin typeface="Verdana"/>
                <a:cs typeface="Verdana"/>
              </a:rPr>
              <a:t>2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FP.</a:t>
            </a:r>
            <a:endParaRPr sz="1800" dirty="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400"/>
              </a:spcBef>
            </a:pPr>
            <a:r>
              <a:rPr sz="1800" b="1" spc="-5" dirty="0">
                <a:latin typeface="Verdana"/>
                <a:cs typeface="Verdana"/>
              </a:rPr>
              <a:t>Starburst</a:t>
            </a:r>
            <a:r>
              <a:rPr sz="1800" b="1" spc="-55" dirty="0">
                <a:latin typeface="Verdana"/>
                <a:cs typeface="Verdana"/>
              </a:rPr>
              <a:t> </a:t>
            </a:r>
            <a:r>
              <a:rPr sz="1800" b="1" spc="-5" dirty="0">
                <a:latin typeface="Verdana"/>
                <a:cs typeface="Verdana"/>
              </a:rPr>
              <a:t>diagram</a:t>
            </a:r>
            <a:endParaRPr sz="1800" dirty="0">
              <a:latin typeface="Verdana"/>
              <a:cs typeface="Verdana"/>
            </a:endParaRPr>
          </a:p>
          <a:p>
            <a:pPr marL="748030" marR="658495" indent="-532130">
              <a:lnSpc>
                <a:spcPct val="150000"/>
              </a:lnSpc>
              <a:spcBef>
                <a:spcPts val="195"/>
              </a:spcBef>
              <a:buFont typeface="Calibri"/>
              <a:buAutoNum type="alphaLcPeriod"/>
              <a:tabLst>
                <a:tab pos="697865" algn="l"/>
                <a:tab pos="698500" algn="l"/>
              </a:tabLst>
            </a:pPr>
            <a:r>
              <a:rPr sz="1500" spc="-5" dirty="0">
                <a:latin typeface="Verdana"/>
                <a:cs typeface="Verdana"/>
              </a:rPr>
              <a:t>The correct estimation of the widget requires </a:t>
            </a:r>
            <a:r>
              <a:rPr sz="1500" dirty="0">
                <a:latin typeface="Verdana"/>
                <a:cs typeface="Verdana"/>
              </a:rPr>
              <a:t>a </a:t>
            </a:r>
            <a:r>
              <a:rPr sz="1500" spc="-5" dirty="0">
                <a:latin typeface="Verdana"/>
                <a:cs typeface="Verdana"/>
              </a:rPr>
              <a:t>deeper understanding. </a:t>
            </a:r>
            <a:r>
              <a:rPr sz="1500" spc="-515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In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general, we can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split development in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dirty="0">
                <a:latin typeface="Verdana"/>
                <a:cs typeface="Verdana"/>
              </a:rPr>
              <a:t>2</a:t>
            </a:r>
            <a:r>
              <a:rPr sz="1500" spc="-5" dirty="0">
                <a:latin typeface="Verdana"/>
                <a:cs typeface="Verdana"/>
              </a:rPr>
              <a:t> parts:</a:t>
            </a:r>
            <a:endParaRPr sz="1500" dirty="0">
              <a:latin typeface="Verdana"/>
              <a:cs typeface="Verdana"/>
            </a:endParaRPr>
          </a:p>
          <a:p>
            <a:pPr marL="698500" marR="5080" indent="-491490">
              <a:lnSpc>
                <a:spcPct val="150000"/>
              </a:lnSpc>
              <a:buFont typeface="Calibri"/>
              <a:buAutoNum type="alphaLcPeriod"/>
              <a:tabLst>
                <a:tab pos="697865" algn="l"/>
                <a:tab pos="698500" algn="l"/>
              </a:tabLst>
            </a:pPr>
            <a:r>
              <a:rPr sz="1500" spc="-5" dirty="0">
                <a:latin typeface="Verdana"/>
                <a:cs typeface="Verdana"/>
              </a:rPr>
              <a:t>If </a:t>
            </a:r>
            <a:r>
              <a:rPr lang="en-US" sz="1500" spc="-5" dirty="0" err="1">
                <a:latin typeface="Verdana"/>
                <a:cs typeface="Verdana"/>
              </a:rPr>
              <a:t>P</a:t>
            </a:r>
            <a:r>
              <a:rPr sz="1500" spc="-5" dirty="0" err="1">
                <a:latin typeface="Verdana"/>
                <a:cs typeface="Verdana"/>
              </a:rPr>
              <a:t>lotly</a:t>
            </a:r>
            <a:r>
              <a:rPr sz="1500" spc="-5" dirty="0">
                <a:latin typeface="Verdana"/>
                <a:cs typeface="Verdana"/>
              </a:rPr>
              <a:t> library permits to</a:t>
            </a:r>
            <a:r>
              <a:rPr lang="en-US" sz="1500" spc="-5" dirty="0">
                <a:latin typeface="Verdana"/>
                <a:cs typeface="Verdana"/>
              </a:rPr>
              <a:t>:</a:t>
            </a:r>
          </a:p>
          <a:p>
            <a:pPr marL="949960" marR="5080" lvl="1" indent="-2857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697865" algn="l"/>
                <a:tab pos="698500" algn="l"/>
              </a:tabLst>
            </a:pPr>
            <a:r>
              <a:rPr sz="1500" spc="-5" dirty="0">
                <a:latin typeface="Verdana"/>
                <a:cs typeface="Verdana"/>
              </a:rPr>
              <a:t> render different set of data in </a:t>
            </a:r>
            <a:r>
              <a:rPr sz="1500" dirty="0">
                <a:latin typeface="Verdana"/>
                <a:cs typeface="Verdana"/>
              </a:rPr>
              <a:t>a </a:t>
            </a:r>
            <a:r>
              <a:rPr sz="1500" spc="-5" dirty="0">
                <a:latin typeface="Verdana"/>
                <a:cs typeface="Verdana"/>
              </a:rPr>
              <a:t>single diagram</a:t>
            </a:r>
            <a:endParaRPr lang="en-US" sz="1500" spc="-5" dirty="0">
              <a:latin typeface="Verdana"/>
              <a:cs typeface="Verdana"/>
            </a:endParaRPr>
          </a:p>
          <a:p>
            <a:pPr marL="949960" marR="5080" lvl="1" indent="-2857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697865" algn="l"/>
                <a:tab pos="698500" algn="l"/>
              </a:tabLst>
            </a:pPr>
            <a:r>
              <a:rPr sz="1500" spc="-5" dirty="0">
                <a:latin typeface="Verdana"/>
                <a:cs typeface="Verdana"/>
              </a:rPr>
              <a:t> to customize colors and add colors based on condition </a:t>
            </a:r>
            <a:r>
              <a:rPr sz="1500" dirty="0">
                <a:latin typeface="Verdana"/>
                <a:cs typeface="Verdana"/>
              </a:rPr>
              <a:t>-</a:t>
            </a:r>
            <a:r>
              <a:rPr lang="en-US" sz="1500" dirty="0">
                <a:latin typeface="Verdana"/>
                <a:cs typeface="Verdana"/>
              </a:rPr>
              <a:t>&gt;</a:t>
            </a:r>
            <a:r>
              <a:rPr sz="150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we will creat</a:t>
            </a:r>
            <a:r>
              <a:rPr lang="en-US" sz="1500" spc="-5" dirty="0">
                <a:latin typeface="Verdana"/>
                <a:cs typeface="Verdana"/>
              </a:rPr>
              <a:t>e</a:t>
            </a:r>
            <a:r>
              <a:rPr sz="1500" spc="-5" dirty="0">
                <a:latin typeface="Verdana"/>
                <a:cs typeface="Verdana"/>
              </a:rPr>
              <a:t> </a:t>
            </a:r>
            <a:r>
              <a:rPr sz="1500" spc="-515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only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generic plot, using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existing Plotly library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dirty="0">
                <a:latin typeface="Verdana"/>
                <a:cs typeface="Verdana"/>
              </a:rPr>
              <a:t>=</a:t>
            </a:r>
            <a:r>
              <a:rPr sz="1500" spc="-5" dirty="0">
                <a:latin typeface="Verdana"/>
                <a:cs typeface="Verdana"/>
              </a:rPr>
              <a:t> </a:t>
            </a:r>
            <a:r>
              <a:rPr sz="1500" dirty="0">
                <a:latin typeface="Verdana"/>
                <a:cs typeface="Verdana"/>
              </a:rPr>
              <a:t>1</a:t>
            </a:r>
            <a:r>
              <a:rPr sz="1500" spc="-5" dirty="0">
                <a:latin typeface="Verdana"/>
                <a:cs typeface="Verdana"/>
              </a:rPr>
              <a:t> FP</a:t>
            </a:r>
            <a:endParaRPr sz="1500" dirty="0">
              <a:latin typeface="Verdana"/>
              <a:cs typeface="Verdana"/>
            </a:endParaRPr>
          </a:p>
          <a:p>
            <a:pPr marL="698500" indent="-471805">
              <a:lnSpc>
                <a:spcPct val="100000"/>
              </a:lnSpc>
              <a:spcBef>
                <a:spcPts val="900"/>
              </a:spcBef>
              <a:buFont typeface="Calibri"/>
              <a:buAutoNum type="alphaLcPeriod"/>
              <a:tabLst>
                <a:tab pos="697865" algn="l"/>
                <a:tab pos="698500" algn="l"/>
              </a:tabLst>
            </a:pPr>
            <a:r>
              <a:rPr sz="1500" spc="-5" dirty="0">
                <a:latin typeface="Verdana"/>
                <a:cs typeface="Verdana"/>
              </a:rPr>
              <a:t>Otherwise</a:t>
            </a:r>
            <a:r>
              <a:rPr sz="1500" spc="-15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(if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new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library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will</a:t>
            </a:r>
            <a:r>
              <a:rPr sz="1500" spc="-15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be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used)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dirty="0">
                <a:latin typeface="Verdana"/>
                <a:cs typeface="Verdana"/>
              </a:rPr>
              <a:t>=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2-3</a:t>
            </a:r>
            <a:r>
              <a:rPr sz="1500" spc="-1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FP</a:t>
            </a:r>
            <a:endParaRPr sz="1500" dirty="0">
              <a:latin typeface="Verdana"/>
              <a:cs typeface="Verdana"/>
            </a:endParaRPr>
          </a:p>
          <a:p>
            <a:pPr marL="698500" indent="-491490">
              <a:lnSpc>
                <a:spcPct val="100000"/>
              </a:lnSpc>
              <a:spcBef>
                <a:spcPts val="900"/>
              </a:spcBef>
              <a:buFont typeface="Calibri"/>
              <a:buAutoNum type="alphaLcPeriod"/>
              <a:tabLst>
                <a:tab pos="697865" algn="l"/>
                <a:tab pos="698500" algn="l"/>
              </a:tabLst>
            </a:pPr>
            <a:r>
              <a:rPr sz="1500" spc="-5" dirty="0">
                <a:latin typeface="Verdana"/>
                <a:cs typeface="Verdana"/>
              </a:rPr>
              <a:t>Configuration.</a:t>
            </a:r>
            <a:r>
              <a:rPr sz="1500" spc="-40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3-4</a:t>
            </a:r>
            <a:r>
              <a:rPr sz="1500" spc="-35" dirty="0">
                <a:latin typeface="Verdana"/>
                <a:cs typeface="Verdana"/>
              </a:rPr>
              <a:t> </a:t>
            </a:r>
            <a:r>
              <a:rPr sz="1500" spc="-5" dirty="0">
                <a:latin typeface="Verdana"/>
                <a:cs typeface="Verdana"/>
              </a:rPr>
              <a:t>FP</a:t>
            </a:r>
            <a:endParaRPr sz="15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7597D-613B-4016-9BAD-609268DEC0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0" y="107410"/>
            <a:ext cx="8559800" cy="353943"/>
          </a:xfrm>
        </p:spPr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BDD940-E4A4-4D9B-8BC1-DAD7B11732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9790" y="907581"/>
            <a:ext cx="8404418" cy="553998"/>
          </a:xfrm>
        </p:spPr>
        <p:txBody>
          <a:bodyPr/>
          <a:lstStyle/>
          <a:p>
            <a:r>
              <a:rPr lang="en-US" spc="-5" dirty="0">
                <a:solidFill>
                  <a:srgbClr val="E40668"/>
                </a:solidFill>
              </a:rPr>
              <a:t>Google Drive (list of documents)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FEE896-EF42-4CA1-B8AE-BB11ACCD76FD}"/>
              </a:ext>
            </a:extLst>
          </p:cNvPr>
          <p:cNvSpPr txBox="1"/>
          <p:nvPr/>
        </p:nvSpPr>
        <p:spPr>
          <a:xfrm>
            <a:off x="990600" y="1487134"/>
            <a:ext cx="78613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SP-2359 - Software Engineering - Google Drive</a:t>
            </a:r>
            <a:r>
              <a:rPr lang="en-US" dirty="0"/>
              <a:t>             </a:t>
            </a:r>
          </a:p>
          <a:p>
            <a:r>
              <a:rPr lang="en-US" dirty="0"/>
              <a:t>CT-673 Create a structure for the document to </a:t>
            </a:r>
            <a:r>
              <a:rPr lang="en-US" dirty="0" err="1"/>
              <a:t>summarise</a:t>
            </a:r>
            <a:r>
              <a:rPr lang="en-US" dirty="0"/>
              <a:t> results of SP-2359.pdf</a:t>
            </a:r>
          </a:p>
          <a:p>
            <a:r>
              <a:rPr lang="en-US" dirty="0"/>
              <a:t>SP-2359 spike for new widgets in </a:t>
            </a:r>
            <a:r>
              <a:rPr lang="en-US" dirty="0" err="1"/>
              <a:t>Taranta</a:t>
            </a:r>
            <a:r>
              <a:rPr lang="en-US" dirty="0"/>
              <a:t> (no animation).pptx</a:t>
            </a:r>
          </a:p>
          <a:p>
            <a:endParaRPr lang="en-US" dirty="0"/>
          </a:p>
          <a:p>
            <a:r>
              <a:rPr lang="en-US" dirty="0"/>
              <a:t>Relevant for widgets` design documents,  created by the </a:t>
            </a:r>
            <a:r>
              <a:rPr lang="en-US"/>
              <a:t>team members, </a:t>
            </a:r>
            <a:r>
              <a:rPr lang="en-US" dirty="0"/>
              <a:t>are at the </a:t>
            </a:r>
            <a:r>
              <a:rPr lang="en-US"/>
              <a:t>same folder.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73038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53842" y="2127042"/>
            <a:ext cx="4088129" cy="4673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900" b="1" spc="-5" dirty="0">
                <a:solidFill>
                  <a:srgbClr val="FFFFFF"/>
                </a:solidFill>
                <a:latin typeface="Verdana"/>
                <a:cs typeface="Verdana"/>
              </a:rPr>
              <a:t>End</a:t>
            </a:r>
            <a:r>
              <a:rPr sz="2900" b="1" spc="-5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900" b="1" spc="-5" dirty="0">
                <a:solidFill>
                  <a:srgbClr val="FFFFFF"/>
                </a:solidFill>
                <a:latin typeface="Verdana"/>
                <a:cs typeface="Verdana"/>
              </a:rPr>
              <a:t>of</a:t>
            </a:r>
            <a:r>
              <a:rPr sz="2900" b="1" spc="-5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2900" b="1" spc="-5" dirty="0">
                <a:solidFill>
                  <a:srgbClr val="FFFFFF"/>
                </a:solidFill>
                <a:latin typeface="Verdana"/>
                <a:cs typeface="Verdana"/>
              </a:rPr>
              <a:t>presentation</a:t>
            </a:r>
            <a:endParaRPr sz="29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106835" y="3333435"/>
            <a:ext cx="2581275" cy="314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spc="-5" dirty="0">
                <a:solidFill>
                  <a:srgbClr val="FFFFFF"/>
                </a:solidFill>
                <a:latin typeface="Verdana"/>
                <a:cs typeface="Verdana"/>
              </a:rPr>
              <a:t>Thanks</a:t>
            </a:r>
            <a:r>
              <a:rPr sz="1900" spc="-4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900" spc="-5" dirty="0">
                <a:solidFill>
                  <a:srgbClr val="FFFFFF"/>
                </a:solidFill>
                <a:latin typeface="Verdana"/>
                <a:cs typeface="Verdana"/>
              </a:rPr>
              <a:t>for</a:t>
            </a:r>
            <a:r>
              <a:rPr sz="1900" spc="-4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900" spc="-5" dirty="0">
                <a:solidFill>
                  <a:srgbClr val="FFFFFF"/>
                </a:solidFill>
                <a:latin typeface="Verdana"/>
                <a:cs typeface="Verdana"/>
              </a:rPr>
              <a:t>attention!</a:t>
            </a:r>
            <a:endParaRPr sz="19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291548" y="4953744"/>
            <a:ext cx="391795" cy="147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spc="-5" dirty="0">
                <a:solidFill>
                  <a:srgbClr val="FFFFFF"/>
                </a:solidFill>
                <a:latin typeface="Verdana"/>
                <a:cs typeface="Verdana"/>
              </a:rPr>
              <a:t>Slide</a:t>
            </a:r>
            <a:r>
              <a:rPr sz="800" spc="19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800" dirty="0">
                <a:solidFill>
                  <a:srgbClr val="FFFFFF"/>
                </a:solidFill>
                <a:latin typeface="Verdana"/>
                <a:cs typeface="Verdana"/>
              </a:rPr>
              <a:t>/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74383" y="109442"/>
            <a:ext cx="1126490" cy="314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900" spc="-5" dirty="0"/>
              <a:t>Method:</a:t>
            </a:r>
            <a:endParaRPr sz="1900"/>
          </a:p>
        </p:txBody>
      </p:sp>
      <p:sp>
        <p:nvSpPr>
          <p:cNvPr id="4" name="object 4"/>
          <p:cNvSpPr txBox="1"/>
          <p:nvPr/>
        </p:nvSpPr>
        <p:spPr>
          <a:xfrm>
            <a:off x="384899" y="880256"/>
            <a:ext cx="8276590" cy="2768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79095" indent="-367030">
              <a:lnSpc>
                <a:spcPct val="100000"/>
              </a:lnSpc>
              <a:spcBef>
                <a:spcPts val="100"/>
              </a:spcBef>
              <a:buChar char="●"/>
              <a:tabLst>
                <a:tab pos="379095" algn="l"/>
                <a:tab pos="379730" algn="l"/>
                <a:tab pos="5563870" algn="l"/>
              </a:tabLst>
            </a:pPr>
            <a:r>
              <a:rPr sz="1800" spc="-5" dirty="0">
                <a:solidFill>
                  <a:srgbClr val="E40668"/>
                </a:solidFill>
                <a:latin typeface="Arial"/>
                <a:cs typeface="Arial"/>
              </a:rPr>
              <a:t>Lean UX</a:t>
            </a:r>
            <a:r>
              <a:rPr sz="1800" spc="500" dirty="0">
                <a:solidFill>
                  <a:srgbClr val="E40668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E40668"/>
                </a:solidFill>
                <a:latin typeface="Arial"/>
                <a:cs typeface="Arial"/>
              </a:rPr>
              <a:t>as</a:t>
            </a:r>
            <a:r>
              <a:rPr sz="1800" dirty="0">
                <a:solidFill>
                  <a:srgbClr val="E40668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E40668"/>
                </a:solidFill>
                <a:latin typeface="Arial"/>
                <a:cs typeface="Arial"/>
              </a:rPr>
              <a:t>an</a:t>
            </a:r>
            <a:r>
              <a:rPr sz="1800" dirty="0">
                <a:solidFill>
                  <a:srgbClr val="E40668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E40668"/>
                </a:solidFill>
                <a:latin typeface="Arial"/>
                <a:cs typeface="Arial"/>
              </a:rPr>
              <a:t>approach</a:t>
            </a:r>
            <a:r>
              <a:rPr sz="1800" spc="500" dirty="0">
                <a:solidFill>
                  <a:srgbClr val="E40668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E40668"/>
                </a:solidFill>
                <a:latin typeface="Arial"/>
                <a:cs typeface="Arial"/>
              </a:rPr>
              <a:t>-</a:t>
            </a:r>
            <a:r>
              <a:rPr sz="1800" spc="20" dirty="0">
                <a:solidFill>
                  <a:srgbClr val="E40668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Arial"/>
                <a:cs typeface="Arial"/>
              </a:rPr>
              <a:t>based</a:t>
            </a:r>
            <a:r>
              <a:rPr sz="1800" dirty="0">
                <a:solidFill>
                  <a:srgbClr val="060A68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Arial"/>
                <a:cs typeface="Arial"/>
              </a:rPr>
              <a:t>at</a:t>
            </a:r>
            <a:r>
              <a:rPr sz="1800" dirty="0">
                <a:solidFill>
                  <a:srgbClr val="060A68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Arial"/>
                <a:cs typeface="Arial"/>
              </a:rPr>
              <a:t>the </a:t>
            </a:r>
            <a:r>
              <a:rPr sz="1800" dirty="0">
                <a:solidFill>
                  <a:srgbClr val="060A68"/>
                </a:solidFill>
                <a:latin typeface="Arial"/>
                <a:cs typeface="Arial"/>
              </a:rPr>
              <a:t>strategy:	</a:t>
            </a:r>
            <a:r>
              <a:rPr sz="1800" i="1" spc="-5" dirty="0">
                <a:solidFill>
                  <a:srgbClr val="060A68"/>
                </a:solidFill>
                <a:latin typeface="Arial"/>
                <a:cs typeface="Arial"/>
              </a:rPr>
              <a:t>build-measure-learn.</a:t>
            </a:r>
            <a:endParaRPr sz="1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Clr>
                <a:srgbClr val="E40668"/>
              </a:buClr>
              <a:buFont typeface="Arial"/>
              <a:buChar char="●"/>
            </a:pPr>
            <a:endParaRPr sz="1850" dirty="0">
              <a:latin typeface="Arial"/>
              <a:cs typeface="Arial"/>
            </a:endParaRPr>
          </a:p>
          <a:p>
            <a:pPr marL="379095" indent="-367030">
              <a:lnSpc>
                <a:spcPct val="100000"/>
              </a:lnSpc>
              <a:buChar char="●"/>
              <a:tabLst>
                <a:tab pos="379095" algn="l"/>
                <a:tab pos="379730" algn="l"/>
              </a:tabLst>
            </a:pPr>
            <a:r>
              <a:rPr sz="1800" dirty="0">
                <a:solidFill>
                  <a:srgbClr val="E40668"/>
                </a:solidFill>
                <a:latin typeface="Arial"/>
                <a:cs typeface="Arial"/>
              </a:rPr>
              <a:t>Mockups`</a:t>
            </a:r>
            <a:r>
              <a:rPr sz="1800" spc="-15" dirty="0">
                <a:solidFill>
                  <a:srgbClr val="E40668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E40668"/>
                </a:solidFill>
                <a:latin typeface="Arial"/>
                <a:cs typeface="Arial"/>
              </a:rPr>
              <a:t>design</a:t>
            </a:r>
            <a:r>
              <a:rPr sz="1800" spc="-15" dirty="0">
                <a:solidFill>
                  <a:srgbClr val="E40668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E40668"/>
                </a:solidFill>
                <a:latin typeface="Arial"/>
                <a:cs typeface="Arial"/>
              </a:rPr>
              <a:t>was</a:t>
            </a:r>
            <a:r>
              <a:rPr sz="1800" spc="-15" dirty="0">
                <a:solidFill>
                  <a:srgbClr val="E40668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E40668"/>
                </a:solidFill>
                <a:latin typeface="Arial"/>
                <a:cs typeface="Arial"/>
              </a:rPr>
              <a:t>done</a:t>
            </a:r>
            <a:r>
              <a:rPr sz="1800" spc="-15" dirty="0">
                <a:solidFill>
                  <a:srgbClr val="E40668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E40668"/>
                </a:solidFill>
                <a:latin typeface="Arial"/>
                <a:cs typeface="Arial"/>
              </a:rPr>
              <a:t>in</a:t>
            </a:r>
            <a:r>
              <a:rPr sz="1800" spc="-15" dirty="0">
                <a:solidFill>
                  <a:srgbClr val="E40668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E40668"/>
                </a:solidFill>
                <a:latin typeface="Arial"/>
                <a:cs typeface="Arial"/>
              </a:rPr>
              <a:t>2</a:t>
            </a:r>
            <a:r>
              <a:rPr sz="1800" spc="-15" dirty="0">
                <a:solidFill>
                  <a:srgbClr val="E40668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E40668"/>
                </a:solidFill>
                <a:latin typeface="Arial"/>
                <a:cs typeface="Arial"/>
              </a:rPr>
              <a:t>stages</a:t>
            </a:r>
            <a:r>
              <a:rPr sz="1800" spc="5" dirty="0">
                <a:solidFill>
                  <a:srgbClr val="E40668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DE0568"/>
                </a:solidFill>
                <a:latin typeface="Arial"/>
                <a:cs typeface="Arial"/>
              </a:rPr>
              <a:t>-</a:t>
            </a:r>
            <a:endParaRPr sz="1800" dirty="0">
              <a:latin typeface="Arial"/>
              <a:cs typeface="Arial"/>
            </a:endParaRPr>
          </a:p>
          <a:p>
            <a:pPr marL="808355" marR="1326515" lvl="1" indent="-404495">
              <a:lnSpc>
                <a:spcPct val="100000"/>
              </a:lnSpc>
              <a:buClr>
                <a:srgbClr val="E40668"/>
              </a:buClr>
              <a:buFont typeface="Arial"/>
              <a:buAutoNum type="arabicParenR"/>
              <a:tabLst>
                <a:tab pos="836294" algn="l"/>
                <a:tab pos="836930" algn="l"/>
              </a:tabLst>
            </a:pPr>
            <a:r>
              <a:rPr dirty="0"/>
              <a:t>	</a:t>
            </a:r>
            <a:r>
              <a:rPr sz="1800" dirty="0">
                <a:solidFill>
                  <a:srgbClr val="060A68"/>
                </a:solidFill>
                <a:latin typeface="Arial"/>
                <a:cs typeface="Arial"/>
              </a:rPr>
              <a:t>moderated</a:t>
            </a:r>
            <a:r>
              <a:rPr sz="1800" spc="-20" dirty="0">
                <a:solidFill>
                  <a:srgbClr val="060A68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60A68"/>
                </a:solidFill>
                <a:latin typeface="Arial"/>
                <a:cs typeface="Arial"/>
              </a:rPr>
              <a:t>research</a:t>
            </a:r>
            <a:r>
              <a:rPr sz="1800" spc="-15" dirty="0">
                <a:solidFill>
                  <a:srgbClr val="060A68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Arial"/>
                <a:cs typeface="Arial"/>
              </a:rPr>
              <a:t>with</a:t>
            </a:r>
            <a:r>
              <a:rPr sz="1800" spc="-15" dirty="0">
                <a:solidFill>
                  <a:srgbClr val="060A68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Arial"/>
                <a:cs typeface="Arial"/>
              </a:rPr>
              <a:t>the</a:t>
            </a:r>
            <a:r>
              <a:rPr sz="1800" spc="-15" dirty="0">
                <a:solidFill>
                  <a:srgbClr val="060A68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Arial"/>
                <a:cs typeface="Arial"/>
              </a:rPr>
              <a:t>following</a:t>
            </a:r>
            <a:r>
              <a:rPr sz="1800" spc="-20" dirty="0">
                <a:solidFill>
                  <a:srgbClr val="060A68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Arial"/>
                <a:cs typeface="Arial"/>
              </a:rPr>
              <a:t>user</a:t>
            </a:r>
            <a:r>
              <a:rPr sz="1800" spc="-15" dirty="0">
                <a:solidFill>
                  <a:srgbClr val="060A68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60A68"/>
                </a:solidFill>
                <a:latin typeface="Arial"/>
                <a:cs typeface="Arial"/>
              </a:rPr>
              <a:t>session</a:t>
            </a:r>
            <a:r>
              <a:rPr sz="1800" spc="-15" dirty="0">
                <a:solidFill>
                  <a:srgbClr val="060A68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60A68"/>
                </a:solidFill>
                <a:latin typeface="Arial"/>
                <a:cs typeface="Arial"/>
              </a:rPr>
              <a:t>(1:user), </a:t>
            </a:r>
            <a:r>
              <a:rPr sz="1800" spc="-484" dirty="0">
                <a:solidFill>
                  <a:srgbClr val="060A68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Arial"/>
                <a:cs typeface="Arial"/>
              </a:rPr>
              <a:t>where</a:t>
            </a:r>
            <a:r>
              <a:rPr sz="1800" spc="-10" dirty="0">
                <a:solidFill>
                  <a:srgbClr val="060A68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Arial"/>
                <a:cs typeface="Arial"/>
              </a:rPr>
              <a:t>basic design/</a:t>
            </a:r>
            <a:r>
              <a:rPr sz="1800" spc="-10" dirty="0">
                <a:solidFill>
                  <a:srgbClr val="060A68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Arial"/>
                <a:cs typeface="Arial"/>
              </a:rPr>
              <a:t>prototype was</a:t>
            </a:r>
            <a:r>
              <a:rPr sz="1800" spc="-10" dirty="0">
                <a:solidFill>
                  <a:srgbClr val="060A68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60A68"/>
                </a:solidFill>
                <a:latin typeface="Arial"/>
                <a:cs typeface="Arial"/>
              </a:rPr>
              <a:t>shown</a:t>
            </a:r>
            <a:endParaRPr sz="1800" dirty="0">
              <a:latin typeface="Arial"/>
              <a:cs typeface="Arial"/>
            </a:endParaRPr>
          </a:p>
          <a:p>
            <a:pPr marL="836294" marR="364490" lvl="1" indent="-432434">
              <a:lnSpc>
                <a:spcPct val="100000"/>
              </a:lnSpc>
              <a:buClr>
                <a:srgbClr val="E40668"/>
              </a:buClr>
              <a:buAutoNum type="arabicParenR"/>
              <a:tabLst>
                <a:tab pos="836294" algn="l"/>
                <a:tab pos="836930" algn="l"/>
              </a:tabLst>
            </a:pPr>
            <a:r>
              <a:rPr sz="1800" spc="-5" dirty="0">
                <a:solidFill>
                  <a:srgbClr val="060A68"/>
                </a:solidFill>
                <a:latin typeface="Arial"/>
                <a:cs typeface="Arial"/>
              </a:rPr>
              <a:t>final </a:t>
            </a:r>
            <a:r>
              <a:rPr sz="1800" dirty="0">
                <a:solidFill>
                  <a:srgbClr val="060A68"/>
                </a:solidFill>
                <a:latin typeface="Arial"/>
                <a:cs typeface="Arial"/>
              </a:rPr>
              <a:t>session - </a:t>
            </a:r>
            <a:r>
              <a:rPr sz="1800" spc="-5" dirty="0">
                <a:solidFill>
                  <a:srgbClr val="060A68"/>
                </a:solidFill>
                <a:latin typeface="Arial"/>
                <a:cs typeface="Arial"/>
              </a:rPr>
              <a:t>usability testing of the widget </a:t>
            </a:r>
            <a:r>
              <a:rPr sz="1800" dirty="0">
                <a:solidFill>
                  <a:srgbClr val="060A68"/>
                </a:solidFill>
                <a:latin typeface="Arial"/>
                <a:cs typeface="Arial"/>
              </a:rPr>
              <a:t>mockup, </a:t>
            </a:r>
            <a:r>
              <a:rPr sz="1800" spc="-5" dirty="0">
                <a:solidFill>
                  <a:srgbClr val="060A68"/>
                </a:solidFill>
                <a:latin typeface="Arial"/>
                <a:cs typeface="Arial"/>
              </a:rPr>
              <a:t>based at the </a:t>
            </a:r>
            <a:r>
              <a:rPr sz="1800" dirty="0">
                <a:solidFill>
                  <a:srgbClr val="060A68"/>
                </a:solidFill>
                <a:latin typeface="Arial"/>
                <a:cs typeface="Arial"/>
              </a:rPr>
              <a:t>real </a:t>
            </a:r>
            <a:r>
              <a:rPr sz="1800" spc="-490" dirty="0">
                <a:solidFill>
                  <a:srgbClr val="060A68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Arial"/>
                <a:cs typeface="Arial"/>
              </a:rPr>
              <a:t>data.</a:t>
            </a:r>
            <a:endParaRPr sz="1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850" dirty="0">
              <a:latin typeface="Arial"/>
              <a:cs typeface="Arial"/>
            </a:endParaRPr>
          </a:p>
          <a:p>
            <a:pPr marL="301625" marR="5080">
              <a:lnSpc>
                <a:spcPct val="100000"/>
              </a:lnSpc>
            </a:pPr>
            <a:r>
              <a:rPr sz="1800" b="1" spc="-5" dirty="0">
                <a:solidFill>
                  <a:srgbClr val="060A68"/>
                </a:solidFill>
                <a:latin typeface="Arial"/>
                <a:cs typeface="Arial"/>
              </a:rPr>
              <a:t>Key results </a:t>
            </a:r>
            <a:r>
              <a:rPr sz="1800" dirty="0">
                <a:solidFill>
                  <a:srgbClr val="060A68"/>
                </a:solidFill>
                <a:latin typeface="Arial"/>
                <a:cs typeface="Arial"/>
              </a:rPr>
              <a:t>- should </a:t>
            </a:r>
            <a:r>
              <a:rPr sz="1800" spc="-5" dirty="0">
                <a:solidFill>
                  <a:srgbClr val="060A68"/>
                </a:solidFill>
                <a:latin typeface="Arial"/>
                <a:cs typeface="Arial"/>
              </a:rPr>
              <a:t>be </a:t>
            </a:r>
            <a:r>
              <a:rPr sz="1800" dirty="0">
                <a:solidFill>
                  <a:srgbClr val="060A68"/>
                </a:solidFill>
                <a:latin typeface="Arial"/>
                <a:cs typeface="Arial"/>
              </a:rPr>
              <a:t>summarised &amp; </a:t>
            </a:r>
            <a:r>
              <a:rPr sz="1800" spc="-5" dirty="0">
                <a:solidFill>
                  <a:srgbClr val="060A68"/>
                </a:solidFill>
                <a:latin typeface="Arial"/>
                <a:cs typeface="Arial"/>
              </a:rPr>
              <a:t>documented for </a:t>
            </a:r>
            <a:r>
              <a:rPr sz="1800" dirty="0">
                <a:solidFill>
                  <a:srgbClr val="060A68"/>
                </a:solidFill>
                <a:latin typeface="Arial"/>
                <a:cs typeface="Arial"/>
              </a:rPr>
              <a:t>sharing </a:t>
            </a:r>
            <a:r>
              <a:rPr sz="1800" spc="-5" dirty="0">
                <a:solidFill>
                  <a:srgbClr val="060A68"/>
                </a:solidFill>
                <a:latin typeface="Arial"/>
                <a:cs typeface="Arial"/>
              </a:rPr>
              <a:t>with the SKAO </a:t>
            </a:r>
            <a:r>
              <a:rPr sz="1800" spc="-490" dirty="0">
                <a:solidFill>
                  <a:srgbClr val="060A68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060A68"/>
                </a:solidFill>
                <a:latin typeface="Arial"/>
                <a:cs typeface="Arial"/>
              </a:rPr>
              <a:t>team.</a:t>
            </a:r>
            <a:endParaRPr sz="1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291548" y="4956965"/>
            <a:ext cx="520700" cy="147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7" baseline="3472" dirty="0">
                <a:solidFill>
                  <a:srgbClr val="FFFFFF"/>
                </a:solidFill>
                <a:latin typeface="Verdana"/>
                <a:cs typeface="Verdana"/>
              </a:rPr>
              <a:t>Slide</a:t>
            </a:r>
            <a:r>
              <a:rPr sz="1200" spc="345" baseline="3472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200" baseline="3472" dirty="0">
                <a:solidFill>
                  <a:srgbClr val="FFFFFF"/>
                </a:solidFill>
                <a:latin typeface="Verdana"/>
                <a:cs typeface="Verdana"/>
              </a:rPr>
              <a:t>/</a:t>
            </a:r>
            <a:r>
              <a:rPr sz="1200" spc="270" baseline="3472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800" dirty="0">
                <a:solidFill>
                  <a:srgbClr val="FFFFFF"/>
                </a:solidFill>
                <a:latin typeface="Verdana"/>
                <a:cs typeface="Verdana"/>
              </a:rPr>
              <a:t>7</a:t>
            </a:r>
            <a:endParaRPr sz="800">
              <a:latin typeface="Verdana"/>
              <a:cs typeface="Verdan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749152" y="1092176"/>
            <a:ext cx="24898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/>
              <a:t>List</a:t>
            </a:r>
            <a:r>
              <a:rPr sz="1800" spc="-35" dirty="0"/>
              <a:t> </a:t>
            </a:r>
            <a:r>
              <a:rPr sz="1800" spc="-5" dirty="0"/>
              <a:t>of</a:t>
            </a:r>
            <a:r>
              <a:rPr sz="1800" spc="-30" dirty="0"/>
              <a:t> </a:t>
            </a:r>
            <a:r>
              <a:rPr sz="1800" spc="-5" dirty="0"/>
              <a:t>widgets</a:t>
            </a:r>
            <a:r>
              <a:rPr sz="1800" spc="-30" dirty="0"/>
              <a:t> </a:t>
            </a:r>
            <a:r>
              <a:rPr sz="1800" spc="-5" dirty="0"/>
              <a:t>(</a:t>
            </a:r>
            <a:r>
              <a:rPr lang="en-US" sz="1800" spc="-5" dirty="0"/>
              <a:t>6</a:t>
            </a:r>
            <a:r>
              <a:rPr sz="1800" spc="-5" dirty="0"/>
              <a:t>):</a:t>
            </a:r>
            <a:endParaRPr sz="1800" dirty="0"/>
          </a:p>
        </p:txBody>
      </p:sp>
      <p:sp>
        <p:nvSpPr>
          <p:cNvPr id="4" name="object 4"/>
          <p:cNvSpPr txBox="1"/>
          <p:nvPr/>
        </p:nvSpPr>
        <p:spPr>
          <a:xfrm>
            <a:off x="1074252" y="1641324"/>
            <a:ext cx="3497748" cy="18440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lnSpc>
                <a:spcPct val="100000"/>
              </a:lnSpc>
              <a:spcBef>
                <a:spcPts val="100"/>
              </a:spcBef>
              <a:buClr>
                <a:srgbClr val="E40668"/>
              </a:buClr>
              <a:tabLst>
                <a:tab pos="490220" algn="l"/>
                <a:tab pos="490855" algn="l"/>
              </a:tabLst>
            </a:pPr>
            <a:r>
              <a:rPr lang="en-US" sz="1700" spc="-5" dirty="0">
                <a:solidFill>
                  <a:srgbClr val="060A68"/>
                </a:solidFill>
                <a:latin typeface="Verdana"/>
                <a:cs typeface="Verdana"/>
              </a:rPr>
              <a:t>1. 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Tabular</a:t>
            </a:r>
            <a:r>
              <a:rPr sz="1700" spc="-5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info</a:t>
            </a:r>
            <a:endParaRPr sz="1700" dirty="0">
              <a:latin typeface="Verdana"/>
              <a:cs typeface="Verdana"/>
            </a:endParaRPr>
          </a:p>
          <a:p>
            <a:pPr marL="12065">
              <a:lnSpc>
                <a:spcPct val="100000"/>
              </a:lnSpc>
              <a:buClr>
                <a:srgbClr val="E40668"/>
              </a:buClr>
              <a:tabLst>
                <a:tab pos="490220" algn="l"/>
                <a:tab pos="490855" algn="l"/>
              </a:tabLst>
            </a:pPr>
            <a:r>
              <a:rPr lang="en-US" sz="1700" spc="-5" dirty="0">
                <a:solidFill>
                  <a:srgbClr val="060A68"/>
                </a:solidFill>
                <a:latin typeface="Verdana"/>
                <a:cs typeface="Verdana"/>
              </a:rPr>
              <a:t>2.   T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abbed</a:t>
            </a:r>
            <a:r>
              <a:rPr sz="1700" spc="-10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dashboard</a:t>
            </a:r>
            <a:endParaRPr sz="1700" dirty="0">
              <a:latin typeface="Verdana"/>
              <a:cs typeface="Verdana"/>
            </a:endParaRPr>
          </a:p>
          <a:p>
            <a:pPr marL="12065">
              <a:lnSpc>
                <a:spcPct val="100000"/>
              </a:lnSpc>
              <a:buClr>
                <a:srgbClr val="E40668"/>
              </a:buClr>
              <a:tabLst>
                <a:tab pos="490220" algn="l"/>
                <a:tab pos="490855" algn="l"/>
              </a:tabLst>
            </a:pPr>
            <a:r>
              <a:rPr lang="en-US" sz="1700" spc="-5" dirty="0">
                <a:solidFill>
                  <a:srgbClr val="060A68"/>
                </a:solidFill>
                <a:latin typeface="Verdana"/>
                <a:cs typeface="Verdana"/>
              </a:rPr>
              <a:t>3.  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Active</a:t>
            </a:r>
            <a:r>
              <a:rPr sz="1700" spc="-10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dashboard</a:t>
            </a:r>
            <a:endParaRPr sz="1700" dirty="0">
              <a:latin typeface="Verdana"/>
              <a:cs typeface="Verdana"/>
            </a:endParaRPr>
          </a:p>
          <a:p>
            <a:pPr marL="12065">
              <a:lnSpc>
                <a:spcPct val="100000"/>
              </a:lnSpc>
              <a:buClr>
                <a:srgbClr val="E40668"/>
              </a:buClr>
              <a:tabLst>
                <a:tab pos="490220" algn="l"/>
                <a:tab pos="490855" algn="l"/>
              </a:tabLst>
            </a:pPr>
            <a:r>
              <a:rPr lang="en-US" sz="1700" spc="-5" dirty="0">
                <a:solidFill>
                  <a:srgbClr val="060A68"/>
                </a:solidFill>
                <a:latin typeface="Verdana"/>
                <a:cs typeface="Verdana"/>
              </a:rPr>
              <a:t>3a.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Cycled</a:t>
            </a:r>
            <a:r>
              <a:rPr sz="1700" spc="-10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dashboard</a:t>
            </a:r>
            <a:endParaRPr sz="1700" dirty="0">
              <a:latin typeface="Verdana"/>
              <a:cs typeface="Verdana"/>
            </a:endParaRPr>
          </a:p>
          <a:p>
            <a:pPr marL="12065">
              <a:lnSpc>
                <a:spcPct val="100000"/>
              </a:lnSpc>
              <a:buClr>
                <a:srgbClr val="E40668"/>
              </a:buClr>
              <a:tabLst>
                <a:tab pos="490220" algn="l"/>
                <a:tab pos="490855" algn="l"/>
              </a:tabLst>
            </a:pPr>
            <a:r>
              <a:rPr lang="en-US" sz="1700" spc="-5" dirty="0">
                <a:solidFill>
                  <a:srgbClr val="060A68"/>
                </a:solidFill>
                <a:latin typeface="Verdana"/>
                <a:cs typeface="Verdana"/>
              </a:rPr>
              <a:t>4.  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Active</a:t>
            </a:r>
            <a:r>
              <a:rPr sz="1700" spc="-5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widget</a:t>
            </a:r>
            <a:endParaRPr sz="1700" dirty="0">
              <a:latin typeface="Verdana"/>
              <a:cs typeface="Verdana"/>
            </a:endParaRPr>
          </a:p>
          <a:p>
            <a:pPr marL="12065">
              <a:lnSpc>
                <a:spcPct val="100000"/>
              </a:lnSpc>
              <a:buClr>
                <a:srgbClr val="E40668"/>
              </a:buClr>
              <a:tabLst>
                <a:tab pos="490220" algn="l"/>
                <a:tab pos="490855" algn="l"/>
              </a:tabLst>
            </a:pPr>
            <a:r>
              <a:rPr lang="en-US" sz="1700" spc="-5" dirty="0">
                <a:solidFill>
                  <a:srgbClr val="060A68"/>
                </a:solidFill>
                <a:latin typeface="Verdana"/>
                <a:cs typeface="Verdana"/>
              </a:rPr>
              <a:t>5.  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Bar</a:t>
            </a:r>
            <a:r>
              <a:rPr sz="1700" spc="-40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chart</a:t>
            </a:r>
            <a:r>
              <a:rPr sz="1700" spc="-3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widget</a:t>
            </a:r>
            <a:endParaRPr sz="1700" dirty="0">
              <a:latin typeface="Verdana"/>
              <a:cs typeface="Verdana"/>
            </a:endParaRPr>
          </a:p>
          <a:p>
            <a:pPr marL="12065">
              <a:lnSpc>
                <a:spcPct val="100000"/>
              </a:lnSpc>
              <a:buClr>
                <a:srgbClr val="E40668"/>
              </a:buClr>
              <a:tabLst>
                <a:tab pos="490220" algn="l"/>
                <a:tab pos="490855" algn="l"/>
              </a:tabLst>
            </a:pPr>
            <a:r>
              <a:rPr lang="en-US" sz="1700" spc="-5" dirty="0">
                <a:solidFill>
                  <a:srgbClr val="060A68"/>
                </a:solidFill>
                <a:latin typeface="Verdana"/>
                <a:cs typeface="Verdana"/>
              </a:rPr>
              <a:t>6.  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Starburst</a:t>
            </a:r>
            <a:r>
              <a:rPr sz="1700" spc="-6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diagram</a:t>
            </a:r>
            <a:endParaRPr sz="1700" dirty="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69159" y="1641324"/>
            <a:ext cx="2373630" cy="1838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604" marR="90170" indent="27940" algn="just">
              <a:lnSpc>
                <a:spcPct val="100000"/>
              </a:lnSpc>
              <a:spcBef>
                <a:spcPts val="100"/>
              </a:spcBef>
            </a:pP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M.Salitska/ A.Dubey </a:t>
            </a:r>
            <a:r>
              <a:rPr sz="1700" spc="-58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A.Dubey/ M.Salitska </a:t>
            </a:r>
            <a:r>
              <a:rPr sz="1700" spc="-58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M.Canzari </a:t>
            </a:r>
            <a:r>
              <a:rPr sz="1700" dirty="0">
                <a:solidFill>
                  <a:srgbClr val="060A68"/>
                </a:solidFill>
                <a:latin typeface="Verdana"/>
                <a:cs typeface="Verdana"/>
              </a:rPr>
              <a:t>/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A.Dubey </a:t>
            </a:r>
            <a:r>
              <a:rPr sz="1700" spc="-58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A.Dubey</a:t>
            </a:r>
            <a:endParaRPr sz="1700">
              <a:latin typeface="Verdana"/>
              <a:cs typeface="Verdana"/>
            </a:endParaRPr>
          </a:p>
          <a:p>
            <a:pPr marL="52069" algn="just">
              <a:lnSpc>
                <a:spcPct val="100000"/>
              </a:lnSpc>
            </a:pP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H.</a:t>
            </a:r>
            <a:r>
              <a:rPr sz="1700" spc="-5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Ribeiro</a:t>
            </a:r>
            <a:endParaRPr sz="1700">
              <a:latin typeface="Verdana"/>
              <a:cs typeface="Verdana"/>
            </a:endParaRPr>
          </a:p>
          <a:p>
            <a:pPr marL="12700" algn="just">
              <a:lnSpc>
                <a:spcPct val="100000"/>
              </a:lnSpc>
            </a:pP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H.</a:t>
            </a:r>
            <a:r>
              <a:rPr sz="1700" spc="-5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Ribeiro</a:t>
            </a:r>
            <a:endParaRPr sz="1700">
              <a:latin typeface="Verdana"/>
              <a:cs typeface="Verdana"/>
            </a:endParaRPr>
          </a:p>
          <a:p>
            <a:pPr marL="46990" algn="just">
              <a:lnSpc>
                <a:spcPct val="100000"/>
              </a:lnSpc>
            </a:pPr>
            <a:r>
              <a:rPr sz="1700" dirty="0">
                <a:solidFill>
                  <a:srgbClr val="060A68"/>
                </a:solidFill>
                <a:latin typeface="Verdana"/>
                <a:cs typeface="Verdana"/>
              </a:rPr>
              <a:t>A</a:t>
            </a:r>
            <a:r>
              <a:rPr sz="1700" spc="-3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.Dubey</a:t>
            </a:r>
            <a:r>
              <a:rPr sz="1700" spc="-3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dirty="0">
                <a:solidFill>
                  <a:srgbClr val="060A68"/>
                </a:solidFill>
                <a:latin typeface="Verdana"/>
                <a:cs typeface="Verdana"/>
              </a:rPr>
              <a:t>/</a:t>
            </a:r>
            <a:r>
              <a:rPr sz="1700" spc="-3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sz="1700" spc="-5" dirty="0">
                <a:solidFill>
                  <a:srgbClr val="060A68"/>
                </a:solidFill>
                <a:latin typeface="Verdana"/>
                <a:cs typeface="Verdana"/>
              </a:rPr>
              <a:t>M.Canzari</a:t>
            </a:r>
            <a:endParaRPr sz="17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2100" y="107410"/>
            <a:ext cx="520001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dirty="0"/>
              <a:t>1	-</a:t>
            </a:r>
            <a:r>
              <a:rPr spc="-40" dirty="0"/>
              <a:t> </a:t>
            </a:r>
            <a:r>
              <a:rPr spc="-5" dirty="0"/>
              <a:t>Tabular</a:t>
            </a:r>
            <a:r>
              <a:rPr spc="-30" dirty="0"/>
              <a:t> </a:t>
            </a:r>
            <a:r>
              <a:rPr spc="-5" dirty="0"/>
              <a:t>info</a:t>
            </a:r>
            <a:r>
              <a:rPr spc="-40" dirty="0"/>
              <a:t> </a:t>
            </a:r>
            <a:r>
              <a:rPr spc="-5" dirty="0"/>
              <a:t>feature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65899" y="792431"/>
            <a:ext cx="8294370" cy="3987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E40668"/>
                </a:solidFill>
                <a:latin typeface="Verdana"/>
                <a:cs typeface="Verdana"/>
              </a:rPr>
              <a:t>Table</a:t>
            </a:r>
            <a:r>
              <a:rPr sz="1800" spc="-55" dirty="0">
                <a:solidFill>
                  <a:srgbClr val="E406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E40668"/>
                </a:solidFill>
                <a:latin typeface="Verdana"/>
                <a:cs typeface="Verdana"/>
              </a:rPr>
              <a:t>usage</a:t>
            </a:r>
            <a:endParaRPr sz="1800" dirty="0">
              <a:latin typeface="Verdana"/>
              <a:cs typeface="Verdana"/>
            </a:endParaRPr>
          </a:p>
          <a:p>
            <a:pPr marL="469900" indent="-359410">
              <a:lnSpc>
                <a:spcPct val="100000"/>
              </a:lnSpc>
              <a:buFont typeface="Arial"/>
              <a:buChar char="●"/>
              <a:tabLst>
                <a:tab pos="469265" algn="l"/>
                <a:tab pos="469900" algn="l"/>
              </a:tabLst>
            </a:pPr>
            <a:r>
              <a:rPr sz="1700" spc="-5" dirty="0">
                <a:latin typeface="Verdana"/>
                <a:cs typeface="Verdana"/>
              </a:rPr>
              <a:t>For</a:t>
            </a:r>
            <a:r>
              <a:rPr sz="1700" spc="-25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overviewing</a:t>
            </a:r>
            <a:r>
              <a:rPr sz="1700" spc="-20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general</a:t>
            </a:r>
            <a:r>
              <a:rPr sz="1700" spc="-20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information</a:t>
            </a:r>
            <a:r>
              <a:rPr sz="1700" spc="-20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like:</a:t>
            </a:r>
            <a:endParaRPr sz="1700" dirty="0">
              <a:latin typeface="Verdana"/>
              <a:cs typeface="Verdana"/>
            </a:endParaRPr>
          </a:p>
          <a:p>
            <a:pPr marL="927100" marR="5080" lvl="1" indent="-359410">
              <a:lnSpc>
                <a:spcPct val="100000"/>
              </a:lnSpc>
              <a:spcBef>
                <a:spcPts val="5"/>
              </a:spcBef>
              <a:buFont typeface="Arial"/>
              <a:buChar char="○"/>
              <a:tabLst>
                <a:tab pos="926465" algn="l"/>
                <a:tab pos="927100" algn="l"/>
              </a:tabLst>
            </a:pPr>
            <a:r>
              <a:rPr sz="1700" spc="-5" dirty="0">
                <a:latin typeface="Verdana"/>
                <a:cs typeface="Verdana"/>
              </a:rPr>
              <a:t>showing various information about antenna, sub array or beams at </a:t>
            </a:r>
            <a:r>
              <a:rPr sz="1700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single place. Tables are widely used in showing the set of attributes </a:t>
            </a:r>
            <a:r>
              <a:rPr sz="1700" spc="-585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(health state, obs state, obsMode etc.) of </a:t>
            </a:r>
            <a:r>
              <a:rPr sz="1700" dirty="0">
                <a:latin typeface="Verdana"/>
                <a:cs typeface="Verdana"/>
              </a:rPr>
              <a:t>a </a:t>
            </a:r>
            <a:r>
              <a:rPr sz="1700" spc="-5" dirty="0">
                <a:latin typeface="Verdana"/>
                <a:cs typeface="Verdana"/>
              </a:rPr>
              <a:t>large number of </a:t>
            </a:r>
            <a:r>
              <a:rPr sz="1700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devices.</a:t>
            </a:r>
            <a:endParaRPr sz="1700" dirty="0">
              <a:latin typeface="Verdana"/>
              <a:cs typeface="Verdana"/>
            </a:endParaRPr>
          </a:p>
          <a:p>
            <a:pPr marL="469900" marR="250825" indent="-359410">
              <a:lnSpc>
                <a:spcPct val="100000"/>
              </a:lnSpc>
              <a:buFont typeface="Arial"/>
              <a:buChar char="●"/>
              <a:tabLst>
                <a:tab pos="469265" algn="l"/>
                <a:tab pos="469900" algn="l"/>
              </a:tabLst>
            </a:pPr>
            <a:r>
              <a:rPr sz="1700" spc="-5" dirty="0">
                <a:latin typeface="Verdana"/>
                <a:cs typeface="Verdana"/>
              </a:rPr>
              <a:t>To point when identifying crash data for operators and maintainers to </a:t>
            </a:r>
            <a:r>
              <a:rPr sz="1700" spc="-585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track</a:t>
            </a:r>
            <a:r>
              <a:rPr sz="1700" spc="-10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issues.</a:t>
            </a:r>
            <a:endParaRPr sz="17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50" dirty="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1800" spc="-5" dirty="0">
                <a:solidFill>
                  <a:srgbClr val="E40668"/>
                </a:solidFill>
                <a:latin typeface="Verdana"/>
                <a:cs typeface="Verdana"/>
              </a:rPr>
              <a:t>Tables</a:t>
            </a:r>
            <a:r>
              <a:rPr sz="1800" spc="-30" dirty="0">
                <a:solidFill>
                  <a:srgbClr val="E406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E40668"/>
                </a:solidFill>
                <a:latin typeface="Verdana"/>
                <a:cs typeface="Verdana"/>
              </a:rPr>
              <a:t>can</a:t>
            </a:r>
            <a:r>
              <a:rPr sz="1800" spc="-25" dirty="0">
                <a:solidFill>
                  <a:srgbClr val="E406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E40668"/>
                </a:solidFill>
                <a:latin typeface="Verdana"/>
                <a:cs typeface="Verdana"/>
              </a:rPr>
              <a:t>be</a:t>
            </a:r>
            <a:r>
              <a:rPr sz="1800" spc="-25" dirty="0">
                <a:solidFill>
                  <a:srgbClr val="E40668"/>
                </a:solidFill>
                <a:latin typeface="Verdana"/>
                <a:cs typeface="Verdana"/>
              </a:rPr>
              <a:t> </a:t>
            </a:r>
            <a:r>
              <a:rPr sz="1800" spc="-5" dirty="0">
                <a:solidFill>
                  <a:srgbClr val="E40668"/>
                </a:solidFill>
                <a:latin typeface="Verdana"/>
                <a:cs typeface="Verdana"/>
              </a:rPr>
              <a:t>configurable:</a:t>
            </a:r>
            <a:endParaRPr sz="1800" dirty="0">
              <a:latin typeface="Verdana"/>
              <a:cs typeface="Verdana"/>
            </a:endParaRPr>
          </a:p>
          <a:p>
            <a:pPr marL="927100" marR="330200" indent="-359410">
              <a:lnSpc>
                <a:spcPct val="100000"/>
              </a:lnSpc>
              <a:spcBef>
                <a:spcPts val="5"/>
              </a:spcBef>
              <a:buFont typeface="Arial"/>
              <a:buChar char="●"/>
              <a:tabLst>
                <a:tab pos="926465" algn="l"/>
                <a:tab pos="927100" algn="l"/>
              </a:tabLst>
            </a:pPr>
            <a:r>
              <a:rPr sz="1700" spc="-5" dirty="0">
                <a:latin typeface="Verdana"/>
                <a:cs typeface="Verdana"/>
              </a:rPr>
              <a:t>all dishes or receptors will be plotted on row and subcomponent, </a:t>
            </a:r>
            <a:r>
              <a:rPr sz="1700" spc="-585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sub</a:t>
            </a:r>
            <a:r>
              <a:rPr sz="1700" spc="-10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system</a:t>
            </a:r>
            <a:endParaRPr sz="1700" dirty="0">
              <a:latin typeface="Verdana"/>
              <a:cs typeface="Verdana"/>
            </a:endParaRPr>
          </a:p>
          <a:p>
            <a:pPr marL="1002665" indent="-435609">
              <a:lnSpc>
                <a:spcPct val="100000"/>
              </a:lnSpc>
              <a:buFont typeface="Arial"/>
              <a:buChar char="●"/>
              <a:tabLst>
                <a:tab pos="1002665" algn="l"/>
                <a:tab pos="1003300" algn="l"/>
                <a:tab pos="3747770" algn="l"/>
              </a:tabLst>
            </a:pPr>
            <a:r>
              <a:rPr sz="1700" spc="-5" dirty="0">
                <a:latin typeface="Verdana"/>
                <a:cs typeface="Verdana"/>
              </a:rPr>
              <a:t>UI band</a:t>
            </a:r>
            <a:r>
              <a:rPr sz="1700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receiver</a:t>
            </a:r>
            <a:r>
              <a:rPr sz="1700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can</a:t>
            </a:r>
            <a:r>
              <a:rPr sz="1700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be	placed</a:t>
            </a:r>
            <a:r>
              <a:rPr sz="1700" spc="-35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in</a:t>
            </a:r>
            <a:r>
              <a:rPr sz="1700" spc="-35" dirty="0">
                <a:latin typeface="Verdana"/>
                <a:cs typeface="Verdana"/>
              </a:rPr>
              <a:t> </a:t>
            </a:r>
            <a:r>
              <a:rPr sz="1700" spc="-5" dirty="0">
                <a:latin typeface="Verdana"/>
                <a:cs typeface="Verdana"/>
              </a:rPr>
              <a:t>column.</a:t>
            </a:r>
            <a:endParaRPr sz="17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750" dirty="0">
              <a:latin typeface="Verdana"/>
              <a:cs typeface="Verdana"/>
            </a:endParaRPr>
          </a:p>
          <a:p>
            <a:pPr marL="654050">
              <a:lnSpc>
                <a:spcPct val="100000"/>
              </a:lnSpc>
            </a:pPr>
            <a:r>
              <a:rPr sz="1800" spc="-5" dirty="0">
                <a:latin typeface="Verdana"/>
                <a:cs typeface="Verdana"/>
              </a:rPr>
              <a:t>Applying</a:t>
            </a:r>
            <a:r>
              <a:rPr sz="1800" spc="-15" dirty="0">
                <a:latin typeface="Verdana"/>
                <a:cs typeface="Verdana"/>
              </a:rPr>
              <a:t> </a:t>
            </a:r>
            <a:r>
              <a:rPr sz="1800" spc="-5" dirty="0">
                <a:latin typeface="Verdana"/>
                <a:cs typeface="Verdana"/>
              </a:rPr>
              <a:t>filters</a:t>
            </a:r>
            <a:r>
              <a:rPr sz="1800" spc="-15" dirty="0">
                <a:latin typeface="Verdana"/>
                <a:cs typeface="Verdana"/>
              </a:rPr>
              <a:t> </a:t>
            </a:r>
            <a:r>
              <a:rPr sz="1800" spc="-5" dirty="0">
                <a:latin typeface="Verdana"/>
                <a:cs typeface="Verdana"/>
              </a:rPr>
              <a:t>will</a:t>
            </a:r>
            <a:r>
              <a:rPr sz="1800" spc="-10" dirty="0">
                <a:latin typeface="Verdana"/>
                <a:cs typeface="Verdana"/>
              </a:rPr>
              <a:t> </a:t>
            </a:r>
            <a:r>
              <a:rPr sz="1800" spc="-5" dirty="0">
                <a:latin typeface="Verdana"/>
                <a:cs typeface="Verdana"/>
              </a:rPr>
              <a:t>help</a:t>
            </a:r>
            <a:r>
              <a:rPr sz="1800" spc="-15" dirty="0">
                <a:latin typeface="Verdana"/>
                <a:cs typeface="Verdana"/>
              </a:rPr>
              <a:t> </a:t>
            </a:r>
            <a:r>
              <a:rPr sz="1800" spc="-5" dirty="0">
                <a:latin typeface="Verdana"/>
                <a:cs typeface="Verdana"/>
              </a:rPr>
              <a:t>to</a:t>
            </a:r>
            <a:r>
              <a:rPr sz="1800" spc="-15" dirty="0">
                <a:latin typeface="Verdana"/>
                <a:cs typeface="Verdana"/>
              </a:rPr>
              <a:t> </a:t>
            </a:r>
            <a:r>
              <a:rPr sz="1800" spc="-5" dirty="0">
                <a:latin typeface="Verdana"/>
                <a:cs typeface="Verdana"/>
              </a:rPr>
              <a:t>select</a:t>
            </a:r>
            <a:r>
              <a:rPr sz="1800" spc="-10" dirty="0">
                <a:latin typeface="Verdana"/>
                <a:cs typeface="Verdana"/>
              </a:rPr>
              <a:t> </a:t>
            </a:r>
            <a:r>
              <a:rPr sz="1800" spc="-5" dirty="0">
                <a:latin typeface="Verdana"/>
                <a:cs typeface="Verdana"/>
              </a:rPr>
              <a:t>required</a:t>
            </a:r>
            <a:r>
              <a:rPr sz="1800" spc="-15" dirty="0">
                <a:latin typeface="Verdana"/>
                <a:cs typeface="Verdana"/>
              </a:rPr>
              <a:t> </a:t>
            </a:r>
            <a:r>
              <a:rPr sz="1800" spc="-5" dirty="0">
                <a:latin typeface="Verdana"/>
                <a:cs typeface="Verdana"/>
              </a:rPr>
              <a:t>data.</a:t>
            </a:r>
            <a:endParaRPr sz="1800" dirty="0">
              <a:latin typeface="Verdana"/>
              <a:cs typeface="Verdana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32350" y="0"/>
            <a:ext cx="2332735" cy="506650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2100" y="107410"/>
            <a:ext cx="5200015" cy="375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681480" algn="l"/>
              </a:tabLst>
            </a:pPr>
            <a:r>
              <a:rPr spc="-5" dirty="0"/>
              <a:t>Widget </a:t>
            </a:r>
            <a:r>
              <a:rPr dirty="0"/>
              <a:t>1	-</a:t>
            </a:r>
            <a:r>
              <a:rPr spc="-40" dirty="0"/>
              <a:t> </a:t>
            </a:r>
            <a:r>
              <a:rPr spc="-5" dirty="0">
                <a:solidFill>
                  <a:srgbClr val="FF0000"/>
                </a:solidFill>
              </a:rPr>
              <a:t>Tabular</a:t>
            </a:r>
            <a:r>
              <a:rPr spc="-30" dirty="0">
                <a:solidFill>
                  <a:srgbClr val="FF0000"/>
                </a:solidFill>
              </a:rPr>
              <a:t> </a:t>
            </a:r>
            <a:r>
              <a:rPr spc="-5" dirty="0">
                <a:solidFill>
                  <a:srgbClr val="FF0000"/>
                </a:solidFill>
              </a:rPr>
              <a:t>info</a:t>
            </a:r>
            <a:r>
              <a:rPr spc="-40" dirty="0">
                <a:solidFill>
                  <a:srgbClr val="FF0000"/>
                </a:solidFill>
              </a:rPr>
              <a:t> </a:t>
            </a:r>
            <a:r>
              <a:rPr spc="-5" dirty="0">
                <a:solidFill>
                  <a:srgbClr val="FF0000"/>
                </a:solidFill>
              </a:rPr>
              <a:t>feature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65899" y="792431"/>
            <a:ext cx="8294370" cy="13849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b="1" spc="-5" dirty="0">
                <a:solidFill>
                  <a:srgbClr val="060A68"/>
                </a:solidFill>
                <a:latin typeface="Verdana"/>
                <a:cs typeface="Verdana"/>
              </a:rPr>
              <a:t>Widget</a:t>
            </a:r>
            <a:r>
              <a:rPr lang="en-US" sz="1800" b="1" spc="-15" dirty="0">
                <a:solidFill>
                  <a:srgbClr val="060A68"/>
                </a:solidFill>
                <a:latin typeface="Verdana"/>
                <a:cs typeface="Verdana"/>
              </a:rPr>
              <a:t> </a:t>
            </a:r>
            <a:r>
              <a:rPr lang="en-US" sz="1800" b="1" spc="-5" dirty="0">
                <a:solidFill>
                  <a:srgbClr val="060A68"/>
                </a:solidFill>
                <a:latin typeface="Verdana"/>
                <a:cs typeface="Verdana"/>
              </a:rPr>
              <a:t>desirability: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800" spc="10" dirty="0">
                <a:latin typeface="Verdana"/>
                <a:cs typeface="Verdana"/>
              </a:rPr>
              <a:t>must-have.</a:t>
            </a:r>
            <a:endParaRPr lang="en-US" sz="1700" spc="-5" dirty="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700" spc="-5" dirty="0">
                <a:latin typeface="Verdana"/>
                <a:cs typeface="Verdana"/>
              </a:rPr>
              <a:t>But there is possibility/ desirability to have an automatic table with main device driver status parameters.</a:t>
            </a:r>
          </a:p>
          <a:p>
            <a:pPr marL="469900" indent="-359410">
              <a:lnSpc>
                <a:spcPct val="100000"/>
              </a:lnSpc>
              <a:buFont typeface="Arial"/>
              <a:buChar char="●"/>
              <a:tabLst>
                <a:tab pos="469265" algn="l"/>
                <a:tab pos="469900" algn="l"/>
              </a:tabLst>
            </a:pPr>
            <a:endParaRPr sz="1750" dirty="0">
              <a:latin typeface="Verdana"/>
              <a:cs typeface="Verdana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32350" y="0"/>
            <a:ext cx="2332735" cy="506650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Slide</a:t>
            </a:r>
            <a:r>
              <a:rPr spc="195" dirty="0"/>
              <a:t> </a:t>
            </a:r>
            <a:r>
              <a:rPr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599581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155CC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525</TotalTime>
  <Words>1855</Words>
  <Application>Microsoft Office PowerPoint</Application>
  <PresentationFormat>On-screen Show (16:9)</PresentationFormat>
  <Paragraphs>261</Paragraphs>
  <Slides>57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1" baseType="lpstr">
      <vt:lpstr>Arial</vt:lpstr>
      <vt:lpstr>Calibri</vt:lpstr>
      <vt:lpstr>Verdana</vt:lpstr>
      <vt:lpstr>Office Theme</vt:lpstr>
      <vt:lpstr>PowerPoint Presentation</vt:lpstr>
      <vt:lpstr>PowerPoint Presentation</vt:lpstr>
      <vt:lpstr>Objectives</vt:lpstr>
      <vt:lpstr>PowerPoint Presentation</vt:lpstr>
      <vt:lpstr>Feature description</vt:lpstr>
      <vt:lpstr>Method:</vt:lpstr>
      <vt:lpstr>List of widgets (6):</vt:lpstr>
      <vt:lpstr>Widget 1 - Tabular info feature</vt:lpstr>
      <vt:lpstr>Widget 1 - Tabular info feature</vt:lpstr>
      <vt:lpstr>Widget 1 - Tabular info mockup</vt:lpstr>
      <vt:lpstr>Widget 1 - Tabular info mockup</vt:lpstr>
      <vt:lpstr>Widget 1 - Tabular info mockup</vt:lpstr>
      <vt:lpstr>Widget 1 - Tabular info mockup</vt:lpstr>
      <vt:lpstr>Widget 1 - Tabular info mockup</vt:lpstr>
      <vt:lpstr>Widget 1 - Tabular info mockup</vt:lpstr>
      <vt:lpstr>Widget 1 - Tabular info mockup</vt:lpstr>
      <vt:lpstr>Widget 2 - Tabbed dashboard feature</vt:lpstr>
      <vt:lpstr>PowerPoint Presentation</vt:lpstr>
      <vt:lpstr>Widget 2 - Tabbed dashboard mockup</vt:lpstr>
      <vt:lpstr>Widget 2 - Tabbed dashboard mockup</vt:lpstr>
      <vt:lpstr>Widget 2 - Tabbed dashboard mockup</vt:lpstr>
      <vt:lpstr>Widget 2 - Tabbed dashboard mockup</vt:lpstr>
      <vt:lpstr>Widget 2 - Tabbed dashboard mockup</vt:lpstr>
      <vt:lpstr>Widget 3 - Active dashboard</vt:lpstr>
      <vt:lpstr>Widget 3a  - Cyclic dashboard feature</vt:lpstr>
      <vt:lpstr>Widget 3a  - Active &amp; Cyclic dashboard feature</vt:lpstr>
      <vt:lpstr>Widget 3a  - Active &amp; Cyclic dashboard feature</vt:lpstr>
      <vt:lpstr>Widget 3a  - Active &amp; Cyclic dashboard feature</vt:lpstr>
      <vt:lpstr>Widget 3a  - Active &amp; Cyclic dashboard feature</vt:lpstr>
      <vt:lpstr>Widget 3a  - Active &amp; Cyclic dashboard feature</vt:lpstr>
      <vt:lpstr>Widget 3a  - Active &amp; Cyclic dashboard feature</vt:lpstr>
      <vt:lpstr>Widget 3a  - Active &amp; Cyclic dashboard feature</vt:lpstr>
      <vt:lpstr>Widget 3a  - Active &amp; Cyclic dashboard feature</vt:lpstr>
      <vt:lpstr>Widget 3a  - Active &amp; Cyclic dashboard feature</vt:lpstr>
      <vt:lpstr>Widget 4 - Active widget feature - Toggle state</vt:lpstr>
      <vt:lpstr>PowerPoint Presentation</vt:lpstr>
      <vt:lpstr>Widget 4 - Active widget mockup - Toggle state</vt:lpstr>
      <vt:lpstr>Widget 4 - Active widget - Alarm state</vt:lpstr>
      <vt:lpstr>Widget 5 - Bar chart widget feature</vt:lpstr>
      <vt:lpstr>Widget 5 - Bar chart widget mockup</vt:lpstr>
      <vt:lpstr>Widget 5 - Bar chart widget mockup</vt:lpstr>
      <vt:lpstr>Widget 5 - Bar chart widget mockup</vt:lpstr>
      <vt:lpstr>Widget 5 - Bar chart widget mockup</vt:lpstr>
      <vt:lpstr>Widget 5 - Bar chart widget mockup</vt:lpstr>
      <vt:lpstr>Widget 5 - Bar chart widget mockup</vt:lpstr>
      <vt:lpstr>Widget 5 - Bar chart widget mockup</vt:lpstr>
      <vt:lpstr>Widget 6 - Starburst diagram feature</vt:lpstr>
      <vt:lpstr>Widget 6 - Starburst diagram feature</vt:lpstr>
      <vt:lpstr>Widget 6 - Starburst diagram mockup</vt:lpstr>
      <vt:lpstr>Widget 6 - Starburst diagram mockup</vt:lpstr>
      <vt:lpstr>Widget 6 - Starburst diagram mockup</vt:lpstr>
      <vt:lpstr>Widget 6 - Starburst diagram mockup</vt:lpstr>
      <vt:lpstr>Time estimation</vt:lpstr>
      <vt:lpstr>Time estimation</vt:lpstr>
      <vt:lpstr>Time estimation</vt:lpstr>
      <vt:lpstr>Appendix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SP-2359 spike for new widgets in Taranta</dc:title>
  <dc:creator>Marina Salitska</dc:creator>
  <cp:lastModifiedBy>Marina Salitska</cp:lastModifiedBy>
  <cp:revision>17</cp:revision>
  <dcterms:created xsi:type="dcterms:W3CDTF">2022-04-24T17:02:18Z</dcterms:created>
  <dcterms:modified xsi:type="dcterms:W3CDTF">2022-04-26T14:52:33Z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or">
    <vt:lpwstr>Google</vt:lpwstr>
  </property>
</Properties>
</file>