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61" r:id="rId2"/>
    <p:sldId id="285" r:id="rId3"/>
    <p:sldId id="286" r:id="rId4"/>
    <p:sldId id="287" r:id="rId5"/>
    <p:sldId id="289" r:id="rId6"/>
    <p:sldId id="290" r:id="rId7"/>
    <p:sldId id="291" r:id="rId8"/>
    <p:sldId id="288" r:id="rId9"/>
    <p:sldId id="27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799">
          <p15:clr>
            <a:srgbClr val="A4A3A4"/>
          </p15:clr>
        </p15:guide>
        <p15:guide id="3" pos="2880">
          <p15:clr>
            <a:srgbClr val="A4A3A4"/>
          </p15:clr>
        </p15:guide>
        <p15:guide id="4" pos="5556">
          <p15:clr>
            <a:srgbClr val="A4A3A4"/>
          </p15:clr>
        </p15:guide>
        <p15:guide id="5" pos="22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57" autoAdjust="0"/>
    <p:restoredTop sz="94694" autoAdjust="0"/>
  </p:normalViewPr>
  <p:slideViewPr>
    <p:cSldViewPr showGuides="1">
      <p:cViewPr varScale="1">
        <p:scale>
          <a:sx n="128" d="100"/>
          <a:sy n="128" d="100"/>
        </p:scale>
        <p:origin x="1784" y="176"/>
      </p:cViewPr>
      <p:guideLst>
        <p:guide orient="horz" pos="2160"/>
        <p:guide orient="horz" pos="799"/>
        <p:guide pos="2880"/>
        <p:guide pos="5556"/>
        <p:guide pos="226"/>
      </p:guideLst>
    </p:cSldViewPr>
  </p:slideViewPr>
  <p:outlineViewPr>
    <p:cViewPr>
      <p:scale>
        <a:sx n="33" d="100"/>
        <a:sy n="33" d="100"/>
      </p:scale>
      <p:origin x="3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54" d="100"/>
          <a:sy n="54" d="100"/>
        </p:scale>
        <p:origin x="-284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BFA697C-5849-4DDF-A6C8-08E6893940F4}" type="datetimeFigureOut">
              <a:rPr lang="en-AU" smtClean="0"/>
              <a:pPr/>
              <a:t>15/10/19</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FD014AF-979A-46D9-9B43-4C67319580DA}" type="slidenum">
              <a:rPr lang="en-AU" smtClean="0"/>
              <a:pPr/>
              <a:t>‹#›</a:t>
            </a:fld>
            <a:endParaRPr lang="en-AU"/>
          </a:p>
        </p:txBody>
      </p:sp>
    </p:spTree>
    <p:extLst>
      <p:ext uri="{BB962C8B-B14F-4D97-AF65-F5344CB8AC3E}">
        <p14:creationId xmlns:p14="http://schemas.microsoft.com/office/powerpoint/2010/main" val="2514441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92BC2-9435-4D31-AEB3-5D5877AD6447}" type="datetimeFigureOut">
              <a:rPr lang="en-AU" smtClean="0"/>
              <a:pPr/>
              <a:t>15/10/19</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496215-5E4C-414D-A8DB-C38AA7CF7C2A}" type="slidenum">
              <a:rPr lang="en-AU" smtClean="0"/>
              <a:pPr/>
              <a:t>‹#›</a:t>
            </a:fld>
            <a:endParaRPr lang="en-AU"/>
          </a:p>
        </p:txBody>
      </p:sp>
    </p:spTree>
    <p:extLst>
      <p:ext uri="{BB962C8B-B14F-4D97-AF65-F5344CB8AC3E}">
        <p14:creationId xmlns:p14="http://schemas.microsoft.com/office/powerpoint/2010/main" val="420318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Collaborator logo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GB"/>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AU" dirty="0"/>
          </a:p>
        </p:txBody>
      </p:sp>
      <p:grpSp>
        <p:nvGrpSpPr>
          <p:cNvPr id="7" name="Group 6"/>
          <p:cNvGrpSpPr/>
          <p:nvPr userDrawn="1"/>
        </p:nvGrpSpPr>
        <p:grpSpPr>
          <a:xfrm>
            <a:off x="1497" y="5500319"/>
            <a:ext cx="9170984" cy="1357681"/>
            <a:chOff x="1497" y="5500319"/>
            <a:chExt cx="9170984" cy="1357681"/>
          </a:xfrm>
        </p:grpSpPr>
        <p:sp>
          <p:nvSpPr>
            <p:cNvPr id="8" name="Rectangle 7"/>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pic>
          <p:nvPicPr>
            <p:cNvPr id="1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14" name="Group 19"/>
            <p:cNvGrpSpPr/>
            <p:nvPr userDrawn="1"/>
          </p:nvGrpSpPr>
          <p:grpSpPr>
            <a:xfrm>
              <a:off x="360000" y="5807505"/>
              <a:ext cx="814388" cy="95250"/>
              <a:chOff x="3495675" y="5969000"/>
              <a:chExt cx="814388" cy="95250"/>
            </a:xfrm>
            <a:solidFill>
              <a:schemeClr val="accent1"/>
            </a:solidFill>
          </p:grpSpPr>
          <p:sp>
            <p:nvSpPr>
              <p:cNvPr id="1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1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1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18" name="Oval 29"/>
              <p:cNvSpPr>
                <a:spLocks noChangeArrowheads="1"/>
              </p:cNvSpPr>
              <p:nvPr/>
            </p:nvSpPr>
            <p:spPr bwMode="auto">
              <a:xfrm>
                <a:off x="3819525" y="6042025"/>
                <a:ext cx="19050" cy="22225"/>
              </a:xfrm>
              <a:prstGeom prst="ellipse">
                <a:avLst/>
              </a:prstGeom>
              <a:grpFill/>
              <a:ln>
                <a:noFill/>
              </a:ln>
            </p:spPr>
            <p:txBody>
              <a:bodyPr/>
              <a:lstStyle/>
              <a:p>
                <a:pPr>
                  <a:defRPr/>
                </a:pPr>
                <a:endParaRPr lang="en-AU"/>
              </a:p>
            </p:txBody>
          </p:sp>
          <p:sp>
            <p:nvSpPr>
              <p:cNvPr id="1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p:spPr>
            <p:txBody>
              <a:bodyPr/>
              <a:lstStyle/>
              <a:p>
                <a:pPr>
                  <a:defRPr/>
                </a:pPr>
                <a:endParaRPr lang="en-AU"/>
              </a:p>
            </p:txBody>
          </p:sp>
          <p:sp>
            <p:nvSpPr>
              <p:cNvPr id="2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p:spPr>
            <p:txBody>
              <a:bodyPr/>
              <a:lstStyle/>
              <a:p>
                <a:pPr>
                  <a:defRPr/>
                </a:pPr>
                <a:endParaRPr lang="en-AU"/>
              </a:p>
            </p:txBody>
          </p:sp>
          <p:sp>
            <p:nvSpPr>
              <p:cNvPr id="2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p:spPr>
            <p:txBody>
              <a:bodyPr/>
              <a:lstStyle/>
              <a:p>
                <a:pPr>
                  <a:defRPr/>
                </a:pPr>
                <a:endParaRPr lang="en-AU"/>
              </a:p>
            </p:txBody>
          </p:sp>
          <p:sp>
            <p:nvSpPr>
              <p:cNvPr id="2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p:spPr>
            <p:txBody>
              <a:bodyPr/>
              <a:lstStyle/>
              <a:p>
                <a:pPr>
                  <a:defRPr/>
                </a:pPr>
                <a:endParaRPr lang="en-AU"/>
              </a:p>
            </p:txBody>
          </p:sp>
          <p:sp>
            <p:nvSpPr>
              <p:cNvPr id="2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p:spPr>
            <p:txBody>
              <a:bodyPr/>
              <a:lstStyle/>
              <a:p>
                <a:pPr>
                  <a:defRPr/>
                </a:pPr>
                <a:endParaRPr lang="en-AU"/>
              </a:p>
            </p:txBody>
          </p:sp>
          <p:sp>
            <p:nvSpPr>
              <p:cNvPr id="24" name="Oval 35"/>
              <p:cNvSpPr>
                <a:spLocks noChangeArrowheads="1"/>
              </p:cNvSpPr>
              <p:nvPr/>
            </p:nvSpPr>
            <p:spPr bwMode="auto">
              <a:xfrm>
                <a:off x="4141788" y="6042025"/>
                <a:ext cx="19050" cy="22225"/>
              </a:xfrm>
              <a:prstGeom prst="ellipse">
                <a:avLst/>
              </a:prstGeom>
              <a:grpFill/>
              <a:ln>
                <a:noFill/>
              </a:ln>
            </p:spPr>
            <p:txBody>
              <a:bodyPr/>
              <a:lstStyle/>
              <a:p>
                <a:pPr>
                  <a:defRPr/>
                </a:pPr>
                <a:endParaRPr lang="en-AU"/>
              </a:p>
            </p:txBody>
          </p:sp>
          <p:sp>
            <p:nvSpPr>
              <p:cNvPr id="2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p:spPr>
            <p:txBody>
              <a:bodyPr/>
              <a:lstStyle/>
              <a:p>
                <a:pPr>
                  <a:defRPr/>
                </a:pPr>
                <a:endParaRPr lang="en-AU"/>
              </a:p>
            </p:txBody>
          </p:sp>
          <p:sp>
            <p:nvSpPr>
              <p:cNvPr id="2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p:spPr>
            <p:txBody>
              <a:bodyPr/>
              <a:lstStyle/>
              <a:p>
                <a:pPr>
                  <a:defRPr/>
                </a:pPr>
                <a:endParaRPr lang="en-AU"/>
              </a:p>
            </p:txBody>
          </p:sp>
        </p:grpSp>
      </p:gr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GB"/>
              <a:t>Click to edit Master text styles</a:t>
            </a:r>
          </a:p>
        </p:txBody>
      </p:sp>
    </p:spTree>
    <p:extLst>
      <p:ext uri="{BB962C8B-B14F-4D97-AF65-F5344CB8AC3E}">
        <p14:creationId xmlns:p14="http://schemas.microsoft.com/office/powerpoint/2010/main" val="3520713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39" name="Text Placeholder 8"/>
          <p:cNvSpPr>
            <a:spLocks noGrp="1"/>
          </p:cNvSpPr>
          <p:nvPr>
            <p:ph type="body" sz="quarter" idx="10"/>
          </p:nvPr>
        </p:nvSpPr>
        <p:spPr>
          <a:xfrm>
            <a:off x="360000" y="1276350"/>
            <a:ext cx="7477125" cy="4559301"/>
          </a:xfrm>
        </p:spPr>
        <p:txBody>
          <a:bodyPr/>
          <a:lstStyle>
            <a:lvl1pPr>
              <a:spcAft>
                <a:spcPts val="0"/>
              </a:spcAft>
              <a:buFontTx/>
              <a:buNone/>
              <a:defRPr sz="4400" b="1">
                <a:solidFill>
                  <a:schemeClr val="accent1"/>
                </a:solidFill>
              </a:defRPr>
            </a:lvl1pPr>
            <a:lvl2pPr marL="0" indent="0">
              <a:lnSpc>
                <a:spcPct val="75000"/>
              </a:lnSpc>
              <a:spcAft>
                <a:spcPts val="850"/>
              </a:spcAft>
              <a:buNone/>
              <a:defRPr sz="4400" b="1">
                <a:solidFill>
                  <a:schemeClr val="bg1"/>
                </a:solidFill>
              </a:defRPr>
            </a:lvl2pPr>
            <a:lvl3pPr marL="0" indent="0">
              <a:buNone/>
              <a:defRPr sz="2200" b="1">
                <a:solidFill>
                  <a:srgbClr val="FFFFFF"/>
                </a:solidFill>
              </a:defRPr>
            </a:lvl3pPr>
          </a:lstStyle>
          <a:p>
            <a:pPr lvl="0"/>
            <a:r>
              <a:rPr lang="en-GB"/>
              <a:t>Click to edit Master text styles</a:t>
            </a:r>
          </a:p>
          <a:p>
            <a:pPr lvl="1"/>
            <a:r>
              <a:rPr lang="en-GB"/>
              <a:t>Second level</a:t>
            </a:r>
          </a:p>
          <a:p>
            <a:pPr lvl="2"/>
            <a:r>
              <a:rPr lang="en-GB"/>
              <a:t>Third level</a:t>
            </a:r>
          </a:p>
        </p:txBody>
      </p:sp>
      <p:sp>
        <p:nvSpPr>
          <p:cNvPr id="12" name="Footer Placeholder 3"/>
          <p:cNvSpPr>
            <a:spLocks noGrp="1"/>
          </p:cNvSpPr>
          <p:nvPr>
            <p:ph type="ftr" sz="quarter" idx="11"/>
          </p:nvPr>
        </p:nvSpPr>
        <p:spPr>
          <a:xfrm>
            <a:off x="677991" y="6504332"/>
            <a:ext cx="6083845" cy="124274"/>
          </a:xfrm>
        </p:spPr>
        <p:txBody>
          <a:bodyPr/>
          <a:lstStyle>
            <a:lvl1pPr>
              <a:defRPr>
                <a:solidFill>
                  <a:schemeClr val="bg1"/>
                </a:solidFill>
              </a:defRPr>
            </a:lvl1pPr>
          </a:lstStyle>
          <a:p>
            <a:r>
              <a:rPr lang="en-AU"/>
              <a:t>SP-511 Review of MSv3 Logical Data Model |  J.C. Guzman</a:t>
            </a:r>
            <a:endParaRPr lang="en-AU" dirty="0"/>
          </a:p>
        </p:txBody>
      </p:sp>
      <p:sp>
        <p:nvSpPr>
          <p:cNvPr id="13"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grpSp>
        <p:nvGrpSpPr>
          <p:cNvPr id="19" name="Group 18"/>
          <p:cNvGrpSpPr/>
          <p:nvPr userDrawn="1"/>
        </p:nvGrpSpPr>
        <p:grpSpPr>
          <a:xfrm>
            <a:off x="-687" y="6110285"/>
            <a:ext cx="9151200" cy="601662"/>
            <a:chOff x="12701" y="3380578"/>
            <a:chExt cx="9142412" cy="601662"/>
          </a:xfrm>
        </p:grpSpPr>
        <p:sp>
          <p:nvSpPr>
            <p:cNvPr id="21" name="Freeform 10"/>
            <p:cNvSpPr>
              <a:spLocks/>
            </p:cNvSpPr>
            <p:nvPr userDrawn="1"/>
          </p:nvSpPr>
          <p:spPr bwMode="auto">
            <a:xfrm>
              <a:off x="12701" y="3380581"/>
              <a:ext cx="789146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bg1"/>
            </a:solidFill>
            <a:ln>
              <a:noFill/>
            </a:ln>
          </p:spPr>
          <p:txBody>
            <a:bodyPr/>
            <a:lstStyle/>
            <a:p>
              <a:pPr>
                <a:defRPr/>
              </a:pPr>
              <a:endParaRPr lang="en-AU"/>
            </a:p>
          </p:txBody>
        </p:sp>
        <p:sp>
          <p:nvSpPr>
            <p:cNvPr id="22" name="Freeform 11"/>
            <p:cNvSpPr>
              <a:spLocks/>
            </p:cNvSpPr>
            <p:nvPr userDrawn="1"/>
          </p:nvSpPr>
          <p:spPr bwMode="auto">
            <a:xfrm>
              <a:off x="7904163" y="3380578"/>
              <a:ext cx="1250950" cy="601662"/>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chemeClr val="accent1"/>
            </a:solidFill>
            <a:ln>
              <a:noFill/>
            </a:ln>
          </p:spPr>
          <p:txBody>
            <a:bodyPr/>
            <a:lstStyle/>
            <a:p>
              <a:pPr>
                <a:defRPr/>
              </a:pPr>
              <a:endParaRPr lang="en-AU"/>
            </a:p>
          </p:txBody>
        </p:sp>
      </p:grpSp>
    </p:spTree>
    <p:extLst>
      <p:ext uri="{BB962C8B-B14F-4D97-AF65-F5344CB8AC3E}">
        <p14:creationId xmlns:p14="http://schemas.microsoft.com/office/powerpoint/2010/main" val="1864123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accent1"/>
        </a:solidFill>
        <a:effectLst/>
      </p:bgPr>
    </p:bg>
    <p:spTree>
      <p:nvGrpSpPr>
        <p:cNvPr id="1" name=""/>
        <p:cNvGrpSpPr/>
        <p:nvPr/>
      </p:nvGrpSpPr>
      <p:grpSpPr>
        <a:xfrm>
          <a:off x="0" y="0"/>
          <a:ext cx="0" cy="0"/>
          <a:chOff x="0" y="0"/>
          <a:chExt cx="0" cy="0"/>
        </a:xfrm>
      </p:grpSpPr>
      <p:grpSp>
        <p:nvGrpSpPr>
          <p:cNvPr id="23" name="Group 22"/>
          <p:cNvGrpSpPr/>
          <p:nvPr userDrawn="1"/>
        </p:nvGrpSpPr>
        <p:grpSpPr>
          <a:xfrm>
            <a:off x="1497" y="5500319"/>
            <a:ext cx="9170984" cy="1357681"/>
            <a:chOff x="1497" y="5500319"/>
            <a:chExt cx="9170984" cy="1357681"/>
          </a:xfrm>
        </p:grpSpPr>
        <p:sp>
          <p:nvSpPr>
            <p:cNvPr id="24" name="Rectangle 23"/>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25"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6"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28"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30"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pic>
          <p:nvPicPr>
            <p:cNvPr id="31"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32" name="Group 19"/>
            <p:cNvGrpSpPr/>
            <p:nvPr userDrawn="1"/>
          </p:nvGrpSpPr>
          <p:grpSpPr>
            <a:xfrm>
              <a:off x="360000" y="5807505"/>
              <a:ext cx="814388" cy="95250"/>
              <a:chOff x="3495675" y="5969000"/>
              <a:chExt cx="814388" cy="95250"/>
            </a:xfrm>
            <a:solidFill>
              <a:schemeClr val="accent1"/>
            </a:solidFill>
          </p:grpSpPr>
          <p:sp>
            <p:nvSpPr>
              <p:cNvPr id="33"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34"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35"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36" name="Oval 29"/>
              <p:cNvSpPr>
                <a:spLocks noChangeArrowheads="1"/>
              </p:cNvSpPr>
              <p:nvPr/>
            </p:nvSpPr>
            <p:spPr bwMode="auto">
              <a:xfrm>
                <a:off x="3819525" y="6042025"/>
                <a:ext cx="19050" cy="22225"/>
              </a:xfrm>
              <a:prstGeom prst="ellipse">
                <a:avLst/>
              </a:prstGeom>
              <a:grpFill/>
              <a:ln>
                <a:noFill/>
              </a:ln>
            </p:spPr>
            <p:txBody>
              <a:bodyPr/>
              <a:lstStyle/>
              <a:p>
                <a:pPr>
                  <a:defRPr/>
                </a:pPr>
                <a:endParaRPr lang="en-AU"/>
              </a:p>
            </p:txBody>
          </p:sp>
          <p:sp>
            <p:nvSpPr>
              <p:cNvPr id="37"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p:spPr>
            <p:txBody>
              <a:bodyPr/>
              <a:lstStyle/>
              <a:p>
                <a:pPr>
                  <a:defRPr/>
                </a:pPr>
                <a:endParaRPr lang="en-AU"/>
              </a:p>
            </p:txBody>
          </p:sp>
          <p:sp>
            <p:nvSpPr>
              <p:cNvPr id="38"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p:spPr>
            <p:txBody>
              <a:bodyPr/>
              <a:lstStyle/>
              <a:p>
                <a:pPr>
                  <a:defRPr/>
                </a:pPr>
                <a:endParaRPr lang="en-AU"/>
              </a:p>
            </p:txBody>
          </p:sp>
          <p:sp>
            <p:nvSpPr>
              <p:cNvPr id="39"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p:spPr>
            <p:txBody>
              <a:bodyPr/>
              <a:lstStyle/>
              <a:p>
                <a:pPr>
                  <a:defRPr/>
                </a:pPr>
                <a:endParaRPr lang="en-AU"/>
              </a:p>
            </p:txBody>
          </p:sp>
          <p:sp>
            <p:nvSpPr>
              <p:cNvPr id="40"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p:spPr>
            <p:txBody>
              <a:bodyPr/>
              <a:lstStyle/>
              <a:p>
                <a:pPr>
                  <a:defRPr/>
                </a:pPr>
                <a:endParaRPr lang="en-AU"/>
              </a:p>
            </p:txBody>
          </p:sp>
          <p:sp>
            <p:nvSpPr>
              <p:cNvPr id="41"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p:spPr>
            <p:txBody>
              <a:bodyPr/>
              <a:lstStyle/>
              <a:p>
                <a:pPr>
                  <a:defRPr/>
                </a:pPr>
                <a:endParaRPr lang="en-AU"/>
              </a:p>
            </p:txBody>
          </p:sp>
          <p:sp>
            <p:nvSpPr>
              <p:cNvPr id="42" name="Oval 35"/>
              <p:cNvSpPr>
                <a:spLocks noChangeArrowheads="1"/>
              </p:cNvSpPr>
              <p:nvPr/>
            </p:nvSpPr>
            <p:spPr bwMode="auto">
              <a:xfrm>
                <a:off x="4141788" y="6042025"/>
                <a:ext cx="19050" cy="22225"/>
              </a:xfrm>
              <a:prstGeom prst="ellipse">
                <a:avLst/>
              </a:prstGeom>
              <a:grpFill/>
              <a:ln>
                <a:noFill/>
              </a:ln>
            </p:spPr>
            <p:txBody>
              <a:bodyPr/>
              <a:lstStyle/>
              <a:p>
                <a:pPr>
                  <a:defRPr/>
                </a:pPr>
                <a:endParaRPr lang="en-AU"/>
              </a:p>
            </p:txBody>
          </p:sp>
          <p:sp>
            <p:nvSpPr>
              <p:cNvPr id="61"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p:spPr>
            <p:txBody>
              <a:bodyPr/>
              <a:lstStyle/>
              <a:p>
                <a:pPr>
                  <a:defRPr/>
                </a:pPr>
                <a:endParaRPr lang="en-AU"/>
              </a:p>
            </p:txBody>
          </p:sp>
          <p:sp>
            <p:nvSpPr>
              <p:cNvPr id="62"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p:spPr>
            <p:txBody>
              <a:bodyPr/>
              <a:lstStyle/>
              <a:p>
                <a:pPr>
                  <a:defRPr/>
                </a:pPr>
                <a:endParaRPr lang="en-AU"/>
              </a:p>
            </p:txBody>
          </p:sp>
        </p:grpSp>
      </p:grpSp>
      <p:sp>
        <p:nvSpPr>
          <p:cNvPr id="3" name="Subtitle 2"/>
          <p:cNvSpPr>
            <a:spLocks noGrp="1"/>
          </p:cNvSpPr>
          <p:nvPr>
            <p:ph type="subTitle" idx="1" hasCustomPrompt="1"/>
          </p:nvPr>
        </p:nvSpPr>
        <p:spPr>
          <a:xfrm>
            <a:off x="358774" y="2168860"/>
            <a:ext cx="6121438" cy="3087372"/>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GB"/>
              <a:t>Click to edit Master text styles</a:t>
            </a:r>
          </a:p>
        </p:txBody>
      </p:sp>
    </p:spTree>
    <p:extLst>
      <p:ext uri="{BB962C8B-B14F-4D97-AF65-F5344CB8AC3E}">
        <p14:creationId xmlns:p14="http://schemas.microsoft.com/office/powerpoint/2010/main" val="463021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lternative Title Slide + Collaborator logos">
    <p:bg>
      <p:bgPr>
        <a:solidFill>
          <a:schemeClr val="accent1"/>
        </a:solidFill>
        <a:effectLst/>
      </p:bgPr>
    </p:bg>
    <p:spTree>
      <p:nvGrpSpPr>
        <p:cNvPr id="1" name=""/>
        <p:cNvGrpSpPr/>
        <p:nvPr/>
      </p:nvGrpSpPr>
      <p:grpSpPr>
        <a:xfrm>
          <a:off x="0" y="0"/>
          <a:ext cx="0" cy="0"/>
          <a:chOff x="0" y="0"/>
          <a:chExt cx="0" cy="0"/>
        </a:xfrm>
      </p:grpSpPr>
      <p:grpSp>
        <p:nvGrpSpPr>
          <p:cNvPr id="30" name="Group 29"/>
          <p:cNvGrpSpPr/>
          <p:nvPr userDrawn="1"/>
        </p:nvGrpSpPr>
        <p:grpSpPr>
          <a:xfrm>
            <a:off x="1497" y="5500319"/>
            <a:ext cx="9170984" cy="1357681"/>
            <a:chOff x="1497" y="5500319"/>
            <a:chExt cx="9170984" cy="1357681"/>
          </a:xfrm>
        </p:grpSpPr>
        <p:sp>
          <p:nvSpPr>
            <p:cNvPr id="31" name="Rectangle 30"/>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grpSp>
          <p:nvGrpSpPr>
            <p:cNvPr id="32" name="Group 31"/>
            <p:cNvGrpSpPr/>
            <p:nvPr userDrawn="1"/>
          </p:nvGrpSpPr>
          <p:grpSpPr>
            <a:xfrm>
              <a:off x="1497" y="5500319"/>
              <a:ext cx="9170984" cy="996231"/>
              <a:chOff x="1497" y="5500319"/>
              <a:chExt cx="9170984" cy="996231"/>
            </a:xfrm>
          </p:grpSpPr>
          <p:sp>
            <p:nvSpPr>
              <p:cNvPr id="47"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48"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49"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0"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pic>
          <p:nvPicPr>
            <p:cNvPr id="3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34" name="Group 19"/>
            <p:cNvGrpSpPr/>
            <p:nvPr userDrawn="1"/>
          </p:nvGrpSpPr>
          <p:grpSpPr>
            <a:xfrm>
              <a:off x="360000" y="5807505"/>
              <a:ext cx="814388" cy="95250"/>
              <a:chOff x="3495675" y="5969000"/>
              <a:chExt cx="814388" cy="95250"/>
            </a:xfrm>
            <a:solidFill>
              <a:schemeClr val="accent1"/>
            </a:solidFill>
          </p:grpSpPr>
          <p:sp>
            <p:nvSpPr>
              <p:cNvPr id="3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3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3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p:spPr>
            <p:txBody>
              <a:bodyPr/>
              <a:lstStyle/>
              <a:p>
                <a:pPr>
                  <a:defRPr/>
                </a:pPr>
                <a:endParaRPr lang="en-AU"/>
              </a:p>
            </p:txBody>
          </p:sp>
          <p:sp>
            <p:nvSpPr>
              <p:cNvPr id="38" name="Oval 29"/>
              <p:cNvSpPr>
                <a:spLocks noChangeArrowheads="1"/>
              </p:cNvSpPr>
              <p:nvPr/>
            </p:nvSpPr>
            <p:spPr bwMode="auto">
              <a:xfrm>
                <a:off x="3819525" y="6042025"/>
                <a:ext cx="19050" cy="22225"/>
              </a:xfrm>
              <a:prstGeom prst="ellipse">
                <a:avLst/>
              </a:prstGeom>
              <a:grpFill/>
              <a:ln>
                <a:noFill/>
              </a:ln>
            </p:spPr>
            <p:txBody>
              <a:bodyPr/>
              <a:lstStyle/>
              <a:p>
                <a:pPr>
                  <a:defRPr/>
                </a:pPr>
                <a:endParaRPr lang="en-AU"/>
              </a:p>
            </p:txBody>
          </p:sp>
          <p:sp>
            <p:nvSpPr>
              <p:cNvPr id="3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p:spPr>
            <p:txBody>
              <a:bodyPr/>
              <a:lstStyle/>
              <a:p>
                <a:pPr>
                  <a:defRPr/>
                </a:pPr>
                <a:endParaRPr lang="en-AU"/>
              </a:p>
            </p:txBody>
          </p:sp>
          <p:sp>
            <p:nvSpPr>
              <p:cNvPr id="4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p:spPr>
            <p:txBody>
              <a:bodyPr/>
              <a:lstStyle/>
              <a:p>
                <a:pPr>
                  <a:defRPr/>
                </a:pPr>
                <a:endParaRPr lang="en-AU"/>
              </a:p>
            </p:txBody>
          </p:sp>
          <p:sp>
            <p:nvSpPr>
              <p:cNvPr id="4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p:spPr>
            <p:txBody>
              <a:bodyPr/>
              <a:lstStyle/>
              <a:p>
                <a:pPr>
                  <a:defRPr/>
                </a:pPr>
                <a:endParaRPr lang="en-AU"/>
              </a:p>
            </p:txBody>
          </p:sp>
          <p:sp>
            <p:nvSpPr>
              <p:cNvPr id="4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p:spPr>
            <p:txBody>
              <a:bodyPr/>
              <a:lstStyle/>
              <a:p>
                <a:pPr>
                  <a:defRPr/>
                </a:pPr>
                <a:endParaRPr lang="en-AU"/>
              </a:p>
            </p:txBody>
          </p:sp>
          <p:sp>
            <p:nvSpPr>
              <p:cNvPr id="4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p:spPr>
            <p:txBody>
              <a:bodyPr/>
              <a:lstStyle/>
              <a:p>
                <a:pPr>
                  <a:defRPr/>
                </a:pPr>
                <a:endParaRPr lang="en-AU"/>
              </a:p>
            </p:txBody>
          </p:sp>
          <p:sp>
            <p:nvSpPr>
              <p:cNvPr id="44" name="Oval 35"/>
              <p:cNvSpPr>
                <a:spLocks noChangeArrowheads="1"/>
              </p:cNvSpPr>
              <p:nvPr/>
            </p:nvSpPr>
            <p:spPr bwMode="auto">
              <a:xfrm>
                <a:off x="4141788" y="6042025"/>
                <a:ext cx="19050" cy="22225"/>
              </a:xfrm>
              <a:prstGeom prst="ellipse">
                <a:avLst/>
              </a:prstGeom>
              <a:grpFill/>
              <a:ln>
                <a:noFill/>
              </a:ln>
            </p:spPr>
            <p:txBody>
              <a:bodyPr/>
              <a:lstStyle/>
              <a:p>
                <a:pPr>
                  <a:defRPr/>
                </a:pPr>
                <a:endParaRPr lang="en-AU"/>
              </a:p>
            </p:txBody>
          </p:sp>
          <p:sp>
            <p:nvSpPr>
              <p:cNvPr id="4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p:spPr>
            <p:txBody>
              <a:bodyPr/>
              <a:lstStyle/>
              <a:p>
                <a:pPr>
                  <a:defRPr/>
                </a:pPr>
                <a:endParaRPr lang="en-AU"/>
              </a:p>
            </p:txBody>
          </p:sp>
          <p:sp>
            <p:nvSpPr>
              <p:cNvPr id="4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p:spPr>
            <p:txBody>
              <a:bodyPr/>
              <a:lstStyle/>
              <a:p>
                <a:pPr>
                  <a:defRPr/>
                </a:pPr>
                <a:endParaRPr lang="en-AU"/>
              </a:p>
            </p:txBody>
          </p:sp>
        </p:grpSp>
      </p:grpSp>
      <p:sp>
        <p:nvSpPr>
          <p:cNvPr id="2" name="Title 1"/>
          <p:cNvSpPr>
            <a:spLocks noGrp="1"/>
          </p:cNvSpPr>
          <p:nvPr userDrawn="1">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GB"/>
              <a:t>Click to edit Master title style</a:t>
            </a:r>
            <a:endParaRPr lang="en-AU" dirty="0"/>
          </a:p>
        </p:txBody>
      </p:sp>
      <p:sp>
        <p:nvSpPr>
          <p:cNvPr id="3" name="Subtitle 2"/>
          <p:cNvSpPr>
            <a:spLocks noGrp="1"/>
          </p:cNvSpPr>
          <p:nvPr userDrawn="1">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AU" dirty="0"/>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GB"/>
              <a:t>Click to edit Master text styles</a:t>
            </a:r>
          </a:p>
        </p:txBody>
      </p:sp>
      <p:grpSp>
        <p:nvGrpSpPr>
          <p:cNvPr id="84" name="Group 83"/>
          <p:cNvGrpSpPr/>
          <p:nvPr userDrawn="1"/>
        </p:nvGrpSpPr>
        <p:grpSpPr>
          <a:xfrm>
            <a:off x="0" y="273050"/>
            <a:ext cx="9145588" cy="2935288"/>
            <a:chOff x="0" y="273050"/>
            <a:chExt cx="9145588" cy="2935288"/>
          </a:xfrm>
        </p:grpSpPr>
        <p:sp>
          <p:nvSpPr>
            <p:cNvPr id="26635" name="Freeform 11"/>
            <p:cNvSpPr>
              <a:spLocks noEditPoints="1"/>
            </p:cNvSpPr>
            <p:nvPr userDrawn="1"/>
          </p:nvSpPr>
          <p:spPr bwMode="auto">
            <a:xfrm>
              <a:off x="0" y="809625"/>
              <a:ext cx="9144000" cy="2397125"/>
            </a:xfrm>
            <a:custGeom>
              <a:avLst/>
              <a:gdLst/>
              <a:ahLst/>
              <a:cxnLst>
                <a:cxn ang="0">
                  <a:pos x="2880" y="3"/>
                </a:cxn>
                <a:cxn ang="0">
                  <a:pos x="2439" y="142"/>
                </a:cxn>
                <a:cxn ang="0">
                  <a:pos x="1251" y="444"/>
                </a:cxn>
                <a:cxn ang="0">
                  <a:pos x="0" y="444"/>
                </a:cxn>
                <a:cxn ang="0">
                  <a:pos x="2880" y="3"/>
                </a:cxn>
                <a:cxn ang="0">
                  <a:pos x="2880" y="3"/>
                </a:cxn>
                <a:cxn ang="0">
                  <a:pos x="2880" y="755"/>
                </a:cxn>
                <a:cxn ang="0">
                  <a:pos x="2855" y="755"/>
                </a:cxn>
                <a:cxn ang="0">
                  <a:pos x="1395" y="274"/>
                </a:cxn>
                <a:cxn ang="0">
                  <a:pos x="219" y="0"/>
                </a:cxn>
                <a:cxn ang="0">
                  <a:pos x="0" y="0"/>
                </a:cxn>
                <a:cxn ang="0">
                  <a:pos x="2880" y="755"/>
                </a:cxn>
                <a:cxn ang="0">
                  <a:pos x="2880" y="755"/>
                </a:cxn>
              </a:cxnLst>
              <a:rect l="0" t="0" r="r" b="b"/>
              <a:pathLst>
                <a:path w="2880" h="755">
                  <a:moveTo>
                    <a:pt x="2880" y="3"/>
                  </a:moveTo>
                  <a:cubicBezTo>
                    <a:pt x="2687" y="24"/>
                    <a:pt x="2549" y="82"/>
                    <a:pt x="2439" y="142"/>
                  </a:cubicBezTo>
                  <a:cubicBezTo>
                    <a:pt x="2177" y="286"/>
                    <a:pt x="1822" y="444"/>
                    <a:pt x="1251" y="444"/>
                  </a:cubicBezTo>
                  <a:cubicBezTo>
                    <a:pt x="0" y="444"/>
                    <a:pt x="0" y="444"/>
                    <a:pt x="0" y="444"/>
                  </a:cubicBezTo>
                  <a:moveTo>
                    <a:pt x="2880" y="3"/>
                  </a:moveTo>
                  <a:cubicBezTo>
                    <a:pt x="2880" y="3"/>
                    <a:pt x="2880" y="3"/>
                    <a:pt x="2880" y="3"/>
                  </a:cubicBezTo>
                  <a:moveTo>
                    <a:pt x="2880" y="755"/>
                  </a:moveTo>
                  <a:cubicBezTo>
                    <a:pt x="2855" y="755"/>
                    <a:pt x="2855" y="755"/>
                    <a:pt x="2855" y="755"/>
                  </a:cubicBezTo>
                  <a:cubicBezTo>
                    <a:pt x="2181" y="755"/>
                    <a:pt x="1878" y="562"/>
                    <a:pt x="1395" y="274"/>
                  </a:cubicBezTo>
                  <a:cubicBezTo>
                    <a:pt x="1211" y="164"/>
                    <a:pt x="908" y="0"/>
                    <a:pt x="219" y="0"/>
                  </a:cubicBezTo>
                  <a:cubicBezTo>
                    <a:pt x="0" y="0"/>
                    <a:pt x="0" y="0"/>
                    <a:pt x="0" y="0"/>
                  </a:cubicBezTo>
                  <a:moveTo>
                    <a:pt x="2880" y="755"/>
                  </a:moveTo>
                  <a:cubicBezTo>
                    <a:pt x="2880" y="755"/>
                    <a:pt x="2880" y="755"/>
                    <a:pt x="2880" y="755"/>
                  </a:cubicBezTo>
                </a:path>
              </a:pathLst>
            </a:custGeom>
            <a:noFill/>
            <a:ln w="1905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46" name="Freeform 22"/>
            <p:cNvSpPr>
              <a:spLocks/>
            </p:cNvSpPr>
            <p:nvPr userDrawn="1"/>
          </p:nvSpPr>
          <p:spPr bwMode="auto">
            <a:xfrm>
              <a:off x="0" y="273050"/>
              <a:ext cx="9144000" cy="1574800"/>
            </a:xfrm>
            <a:custGeom>
              <a:avLst/>
              <a:gdLst/>
              <a:ahLst/>
              <a:cxnLst>
                <a:cxn ang="0">
                  <a:pos x="2880" y="496"/>
                </a:cxn>
                <a:cxn ang="0">
                  <a:pos x="2439" y="311"/>
                </a:cxn>
                <a:cxn ang="0">
                  <a:pos x="1230" y="0"/>
                </a:cxn>
                <a:cxn ang="0">
                  <a:pos x="0" y="0"/>
                </a:cxn>
              </a:cxnLst>
              <a:rect l="0" t="0" r="r" b="b"/>
              <a:pathLst>
                <a:path w="2880" h="496">
                  <a:moveTo>
                    <a:pt x="2880" y="496"/>
                  </a:moveTo>
                  <a:cubicBezTo>
                    <a:pt x="2703" y="472"/>
                    <a:pt x="2594" y="404"/>
                    <a:pt x="2439" y="311"/>
                  </a:cubicBezTo>
                  <a:cubicBezTo>
                    <a:pt x="2238" y="192"/>
                    <a:pt x="1811" y="0"/>
                    <a:pt x="1230" y="0"/>
                  </a:cubicBezTo>
                  <a:cubicBezTo>
                    <a:pt x="0" y="0"/>
                    <a:pt x="0" y="0"/>
                    <a:pt x="0" y="0"/>
                  </a:cubicBezTo>
                </a:path>
              </a:pathLst>
            </a:cu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47" name="Line 23"/>
            <p:cNvSpPr>
              <a:spLocks noChangeShapeType="1"/>
            </p:cNvSpPr>
            <p:nvPr userDrawn="1"/>
          </p:nvSpPr>
          <p:spPr bwMode="auto">
            <a:xfrm>
              <a:off x="9144000" y="1847850"/>
              <a:ext cx="1588" cy="1588"/>
            </a:xfrm>
            <a:prstGeom prst="line">
              <a:avLst/>
            </a:pr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48" name="Freeform 24"/>
            <p:cNvSpPr>
              <a:spLocks/>
            </p:cNvSpPr>
            <p:nvPr userDrawn="1"/>
          </p:nvSpPr>
          <p:spPr bwMode="auto">
            <a:xfrm>
              <a:off x="0" y="508000"/>
              <a:ext cx="9144000" cy="1981200"/>
            </a:xfrm>
            <a:custGeom>
              <a:avLst/>
              <a:gdLst/>
              <a:ahLst/>
              <a:cxnLst>
                <a:cxn ang="0">
                  <a:pos x="2880" y="624"/>
                </a:cxn>
                <a:cxn ang="0">
                  <a:pos x="1955" y="298"/>
                </a:cxn>
                <a:cxn ang="0">
                  <a:pos x="705" y="0"/>
                </a:cxn>
                <a:cxn ang="0">
                  <a:pos x="0" y="0"/>
                </a:cxn>
              </a:cxnLst>
              <a:rect l="0" t="0" r="r" b="b"/>
              <a:pathLst>
                <a:path w="2880" h="624">
                  <a:moveTo>
                    <a:pt x="2880" y="624"/>
                  </a:moveTo>
                  <a:cubicBezTo>
                    <a:pt x="2468" y="612"/>
                    <a:pt x="2267" y="484"/>
                    <a:pt x="1955" y="298"/>
                  </a:cubicBezTo>
                  <a:cubicBezTo>
                    <a:pt x="1831" y="224"/>
                    <a:pt x="1494" y="0"/>
                    <a:pt x="705" y="0"/>
                  </a:cubicBezTo>
                  <a:cubicBezTo>
                    <a:pt x="0" y="0"/>
                    <a:pt x="0" y="0"/>
                    <a:pt x="0" y="0"/>
                  </a:cubicBezTo>
                </a:path>
              </a:pathLst>
            </a:custGeom>
            <a:noFill/>
            <a:ln w="1905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49" name="Freeform 25"/>
            <p:cNvSpPr>
              <a:spLocks/>
            </p:cNvSpPr>
            <p:nvPr userDrawn="1"/>
          </p:nvSpPr>
          <p:spPr bwMode="auto">
            <a:xfrm>
              <a:off x="0" y="685800"/>
              <a:ext cx="9144000" cy="2212975"/>
            </a:xfrm>
            <a:custGeom>
              <a:avLst/>
              <a:gdLst/>
              <a:ahLst/>
              <a:cxnLst>
                <a:cxn ang="0">
                  <a:pos x="2880" y="697"/>
                </a:cxn>
                <a:cxn ang="0">
                  <a:pos x="1635" y="282"/>
                </a:cxn>
                <a:cxn ang="0">
                  <a:pos x="462" y="0"/>
                </a:cxn>
                <a:cxn ang="0">
                  <a:pos x="0" y="0"/>
                </a:cxn>
              </a:cxnLst>
              <a:rect l="0" t="0" r="r" b="b"/>
              <a:pathLst>
                <a:path w="2880" h="697">
                  <a:moveTo>
                    <a:pt x="2880" y="697"/>
                  </a:moveTo>
                  <a:cubicBezTo>
                    <a:pt x="2309" y="694"/>
                    <a:pt x="2049" y="529"/>
                    <a:pt x="1635" y="282"/>
                  </a:cubicBezTo>
                  <a:cubicBezTo>
                    <a:pt x="1297" y="80"/>
                    <a:pt x="958" y="0"/>
                    <a:pt x="462" y="0"/>
                  </a:cubicBezTo>
                  <a:cubicBezTo>
                    <a:pt x="0" y="0"/>
                    <a:pt x="0" y="0"/>
                    <a:pt x="0" y="0"/>
                  </a:cubicBezTo>
                </a:path>
              </a:pathLst>
            </a:custGeom>
            <a:noFill/>
            <a:ln w="19050" cap="flat">
              <a:solidFill>
                <a:schemeClr val="accent1">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0" name="Line 26"/>
            <p:cNvSpPr>
              <a:spLocks noChangeShapeType="1"/>
            </p:cNvSpPr>
            <p:nvPr userDrawn="1"/>
          </p:nvSpPr>
          <p:spPr bwMode="auto">
            <a:xfrm>
              <a:off x="9144000" y="2898775"/>
              <a:ext cx="1588" cy="1588"/>
            </a:xfrm>
            <a:prstGeom prst="line">
              <a:avLst/>
            </a:pr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1" name="Freeform 27"/>
            <p:cNvSpPr>
              <a:spLocks/>
            </p:cNvSpPr>
            <p:nvPr userDrawn="1"/>
          </p:nvSpPr>
          <p:spPr bwMode="auto">
            <a:xfrm>
              <a:off x="0" y="819150"/>
              <a:ext cx="9144000" cy="1400175"/>
            </a:xfrm>
            <a:custGeom>
              <a:avLst/>
              <a:gdLst/>
              <a:ahLst/>
              <a:cxnLst>
                <a:cxn ang="0">
                  <a:pos x="2880" y="0"/>
                </a:cxn>
                <a:cxn ang="0">
                  <a:pos x="2439" y="139"/>
                </a:cxn>
                <a:cxn ang="0">
                  <a:pos x="1251" y="441"/>
                </a:cxn>
                <a:cxn ang="0">
                  <a:pos x="0" y="441"/>
                </a:cxn>
              </a:cxnLst>
              <a:rect l="0" t="0" r="r" b="b"/>
              <a:pathLst>
                <a:path w="2880" h="441">
                  <a:moveTo>
                    <a:pt x="2880" y="0"/>
                  </a:moveTo>
                  <a:cubicBezTo>
                    <a:pt x="2687" y="21"/>
                    <a:pt x="2549" y="79"/>
                    <a:pt x="2439" y="139"/>
                  </a:cubicBezTo>
                  <a:cubicBezTo>
                    <a:pt x="2177" y="283"/>
                    <a:pt x="1822" y="441"/>
                    <a:pt x="1251" y="441"/>
                  </a:cubicBezTo>
                  <a:cubicBezTo>
                    <a:pt x="0" y="441"/>
                    <a:pt x="0" y="441"/>
                    <a:pt x="0" y="441"/>
                  </a:cubicBezTo>
                </a:path>
              </a:pathLst>
            </a:custGeom>
            <a:noFill/>
            <a:ln w="19050" cap="flat">
              <a:solidFill>
                <a:schemeClr val="accent1">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2" name="Line 28"/>
            <p:cNvSpPr>
              <a:spLocks noChangeShapeType="1"/>
            </p:cNvSpPr>
            <p:nvPr userDrawn="1"/>
          </p:nvSpPr>
          <p:spPr bwMode="auto">
            <a:xfrm>
              <a:off x="9144000" y="819150"/>
              <a:ext cx="1588" cy="1588"/>
            </a:xfrm>
            <a:prstGeom prst="line">
              <a:avLst/>
            </a:pr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3" name="Freeform 29"/>
            <p:cNvSpPr>
              <a:spLocks/>
            </p:cNvSpPr>
            <p:nvPr userDrawn="1"/>
          </p:nvSpPr>
          <p:spPr bwMode="auto">
            <a:xfrm>
              <a:off x="0" y="809625"/>
              <a:ext cx="9144000" cy="2397125"/>
            </a:xfrm>
            <a:custGeom>
              <a:avLst/>
              <a:gdLst/>
              <a:ahLst/>
              <a:cxnLst>
                <a:cxn ang="0">
                  <a:pos x="2880" y="755"/>
                </a:cxn>
                <a:cxn ang="0">
                  <a:pos x="2855" y="755"/>
                </a:cxn>
                <a:cxn ang="0">
                  <a:pos x="1395" y="274"/>
                </a:cxn>
                <a:cxn ang="0">
                  <a:pos x="219" y="0"/>
                </a:cxn>
                <a:cxn ang="0">
                  <a:pos x="0" y="0"/>
                </a:cxn>
              </a:cxnLst>
              <a:rect l="0" t="0" r="r" b="b"/>
              <a:pathLst>
                <a:path w="2880" h="755">
                  <a:moveTo>
                    <a:pt x="2880" y="755"/>
                  </a:moveTo>
                  <a:cubicBezTo>
                    <a:pt x="2855" y="755"/>
                    <a:pt x="2855" y="755"/>
                    <a:pt x="2855" y="755"/>
                  </a:cubicBezTo>
                  <a:cubicBezTo>
                    <a:pt x="2181" y="755"/>
                    <a:pt x="1878" y="562"/>
                    <a:pt x="1395" y="274"/>
                  </a:cubicBezTo>
                  <a:cubicBezTo>
                    <a:pt x="1211" y="164"/>
                    <a:pt x="908" y="0"/>
                    <a:pt x="219" y="0"/>
                  </a:cubicBezTo>
                  <a:cubicBezTo>
                    <a:pt x="0" y="0"/>
                    <a:pt x="0" y="0"/>
                    <a:pt x="0" y="0"/>
                  </a:cubicBezTo>
                </a:path>
              </a:pathLst>
            </a:cu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4" name="Line 30"/>
            <p:cNvSpPr>
              <a:spLocks noChangeShapeType="1"/>
            </p:cNvSpPr>
            <p:nvPr userDrawn="1"/>
          </p:nvSpPr>
          <p:spPr bwMode="auto">
            <a:xfrm>
              <a:off x="9144000" y="3206750"/>
              <a:ext cx="1588" cy="1588"/>
            </a:xfrm>
            <a:prstGeom prst="line">
              <a:avLst/>
            </a:pr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5" name="Freeform 31"/>
            <p:cNvSpPr>
              <a:spLocks/>
            </p:cNvSpPr>
            <p:nvPr userDrawn="1"/>
          </p:nvSpPr>
          <p:spPr bwMode="auto">
            <a:xfrm>
              <a:off x="0" y="669925"/>
              <a:ext cx="9144000" cy="1762125"/>
            </a:xfrm>
            <a:custGeom>
              <a:avLst/>
              <a:gdLst/>
              <a:ahLst/>
              <a:cxnLst>
                <a:cxn ang="0">
                  <a:pos x="2880" y="0"/>
                </a:cxn>
                <a:cxn ang="0">
                  <a:pos x="1955" y="247"/>
                </a:cxn>
                <a:cxn ang="0">
                  <a:pos x="630" y="555"/>
                </a:cxn>
                <a:cxn ang="0">
                  <a:pos x="0" y="555"/>
                </a:cxn>
              </a:cxnLst>
              <a:rect l="0" t="0" r="r" b="b"/>
              <a:pathLst>
                <a:path w="2880" h="555">
                  <a:moveTo>
                    <a:pt x="2880" y="0"/>
                  </a:moveTo>
                  <a:cubicBezTo>
                    <a:pt x="2458" y="13"/>
                    <a:pt x="2174" y="127"/>
                    <a:pt x="1955" y="247"/>
                  </a:cubicBezTo>
                  <a:cubicBezTo>
                    <a:pt x="1585" y="450"/>
                    <a:pt x="1256" y="555"/>
                    <a:pt x="630" y="555"/>
                  </a:cubicBezTo>
                  <a:cubicBezTo>
                    <a:pt x="0" y="555"/>
                    <a:pt x="0" y="555"/>
                    <a:pt x="0" y="555"/>
                  </a:cubicBezTo>
                </a:path>
              </a:pathLst>
            </a:custGeom>
            <a:noFill/>
            <a:ln w="19050" cap="flat">
              <a:solidFill>
                <a:schemeClr val="accent1">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6" name="Line 32"/>
            <p:cNvSpPr>
              <a:spLocks noChangeShapeType="1"/>
            </p:cNvSpPr>
            <p:nvPr userDrawn="1"/>
          </p:nvSpPr>
          <p:spPr bwMode="auto">
            <a:xfrm>
              <a:off x="9144000" y="669925"/>
              <a:ext cx="1588" cy="1588"/>
            </a:xfrm>
            <a:prstGeom prst="line">
              <a:avLst/>
            </a:pr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7" name="Freeform 33"/>
            <p:cNvSpPr>
              <a:spLocks/>
            </p:cNvSpPr>
            <p:nvPr userDrawn="1"/>
          </p:nvSpPr>
          <p:spPr bwMode="auto">
            <a:xfrm>
              <a:off x="0" y="517525"/>
              <a:ext cx="9144000" cy="2139950"/>
            </a:xfrm>
            <a:custGeom>
              <a:avLst/>
              <a:gdLst/>
              <a:ahLst/>
              <a:cxnLst>
                <a:cxn ang="0">
                  <a:pos x="2880" y="0"/>
                </a:cxn>
                <a:cxn ang="0">
                  <a:pos x="2873" y="0"/>
                </a:cxn>
                <a:cxn ang="0">
                  <a:pos x="1395" y="366"/>
                </a:cxn>
                <a:cxn ang="0">
                  <a:pos x="41" y="674"/>
                </a:cxn>
                <a:cxn ang="0">
                  <a:pos x="0" y="674"/>
                </a:cxn>
              </a:cxnLst>
              <a:rect l="0" t="0" r="r" b="b"/>
              <a:pathLst>
                <a:path w="2880" h="674">
                  <a:moveTo>
                    <a:pt x="2880" y="0"/>
                  </a:moveTo>
                  <a:cubicBezTo>
                    <a:pt x="2873" y="0"/>
                    <a:pt x="2873" y="0"/>
                    <a:pt x="2873" y="0"/>
                  </a:cubicBezTo>
                  <a:cubicBezTo>
                    <a:pt x="2145" y="0"/>
                    <a:pt x="1735" y="174"/>
                    <a:pt x="1395" y="366"/>
                  </a:cubicBezTo>
                  <a:cubicBezTo>
                    <a:pt x="1184" y="484"/>
                    <a:pt x="740" y="674"/>
                    <a:pt x="41" y="674"/>
                  </a:cubicBezTo>
                  <a:cubicBezTo>
                    <a:pt x="0" y="674"/>
                    <a:pt x="0" y="674"/>
                    <a:pt x="0" y="674"/>
                  </a:cubicBezTo>
                </a:path>
              </a:pathLst>
            </a:cu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8" name="Line 34"/>
            <p:cNvSpPr>
              <a:spLocks noChangeShapeType="1"/>
            </p:cNvSpPr>
            <p:nvPr userDrawn="1"/>
          </p:nvSpPr>
          <p:spPr bwMode="auto">
            <a:xfrm>
              <a:off x="9144000" y="517525"/>
              <a:ext cx="1588" cy="1588"/>
            </a:xfrm>
            <a:prstGeom prst="line">
              <a:avLst/>
            </a:pr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59" name="Freeform 35"/>
            <p:cNvSpPr>
              <a:spLocks/>
            </p:cNvSpPr>
            <p:nvPr userDrawn="1"/>
          </p:nvSpPr>
          <p:spPr bwMode="auto">
            <a:xfrm>
              <a:off x="0" y="581025"/>
              <a:ext cx="9144000" cy="1981200"/>
            </a:xfrm>
            <a:custGeom>
              <a:avLst/>
              <a:gdLst/>
              <a:ahLst/>
              <a:cxnLst>
                <a:cxn ang="0">
                  <a:pos x="2880" y="0"/>
                </a:cxn>
                <a:cxn ang="0">
                  <a:pos x="1635" y="315"/>
                </a:cxn>
                <a:cxn ang="0">
                  <a:pos x="383" y="624"/>
                </a:cxn>
                <a:cxn ang="0">
                  <a:pos x="0" y="624"/>
                </a:cxn>
              </a:cxnLst>
              <a:rect l="0" t="0" r="r" b="b"/>
              <a:pathLst>
                <a:path w="2880" h="624">
                  <a:moveTo>
                    <a:pt x="2880" y="0"/>
                  </a:moveTo>
                  <a:cubicBezTo>
                    <a:pt x="2305" y="5"/>
                    <a:pt x="1924" y="153"/>
                    <a:pt x="1635" y="315"/>
                  </a:cubicBezTo>
                  <a:cubicBezTo>
                    <a:pt x="1411" y="441"/>
                    <a:pt x="1049" y="624"/>
                    <a:pt x="383" y="624"/>
                  </a:cubicBezTo>
                  <a:cubicBezTo>
                    <a:pt x="0" y="624"/>
                    <a:pt x="0" y="624"/>
                    <a:pt x="0" y="624"/>
                  </a:cubicBezTo>
                </a:path>
              </a:pathLst>
            </a:custGeom>
            <a:noFill/>
            <a:ln w="19050" cap="flat">
              <a:solidFill>
                <a:schemeClr val="bg1"/>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sp>
          <p:nvSpPr>
            <p:cNvPr id="26660" name="Line 36"/>
            <p:cNvSpPr>
              <a:spLocks noChangeShapeType="1"/>
            </p:cNvSpPr>
            <p:nvPr userDrawn="1"/>
          </p:nvSpPr>
          <p:spPr bwMode="auto">
            <a:xfrm>
              <a:off x="9144000" y="581025"/>
              <a:ext cx="1588" cy="1588"/>
            </a:xfrm>
            <a:prstGeom prst="line">
              <a:avLst/>
            </a:prstGeom>
            <a:noFill/>
            <a:ln w="19050" cap="flat">
              <a:solidFill>
                <a:srgbClr val="231F20"/>
              </a:solidFill>
              <a:prstDash val="solid"/>
              <a:miter lim="800000"/>
              <a:headEnd/>
              <a:tailEnd/>
            </a:ln>
          </p:spPr>
          <p:txBody>
            <a:bodyPr vert="horz" wrap="square" lIns="91440" tIns="45720" rIns="91440" bIns="45720" numCol="1" anchor="t" anchorCtr="0" compatLnSpc="1">
              <a:prstTxWarp prst="textNoShape">
                <a:avLst/>
              </a:prstTxWarp>
            </a:bodyPr>
            <a:lstStyle/>
            <a:p>
              <a:endParaRPr lang="en-AU"/>
            </a:p>
          </p:txBody>
        </p:sp>
      </p:grpSp>
    </p:spTree>
    <p:extLst>
      <p:ext uri="{BB962C8B-B14F-4D97-AF65-F5344CB8AC3E}">
        <p14:creationId xmlns:p14="http://schemas.microsoft.com/office/powerpoint/2010/main" val="3637967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AU"/>
          </a:p>
        </p:txBody>
      </p:sp>
      <p:sp>
        <p:nvSpPr>
          <p:cNvPr id="3" name="Content Placeholder 2"/>
          <p:cNvSpPr>
            <a:spLocks noGrp="1"/>
          </p:cNvSpPr>
          <p:nvPr>
            <p:ph idx="1"/>
          </p:nvPr>
        </p:nvSpPr>
        <p:spPr/>
        <p:txBody>
          <a:bodyPr/>
          <a:lstStyle>
            <a:lvl1pPr>
              <a:defRPr sz="2400"/>
            </a:lvl1pPr>
            <a:lvl5pPr>
              <a:defRPr>
                <a:solidFill>
                  <a:schemeClr val="accent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dirty="0"/>
          </a:p>
        </p:txBody>
      </p:sp>
      <p:sp>
        <p:nvSpPr>
          <p:cNvPr id="5" name="Footer Placeholder 4"/>
          <p:cNvSpPr>
            <a:spLocks noGrp="1"/>
          </p:cNvSpPr>
          <p:nvPr>
            <p:ph type="ftr" sz="quarter" idx="11"/>
          </p:nvPr>
        </p:nvSpPr>
        <p:spPr/>
        <p:txBody>
          <a:bodyPr/>
          <a:lstStyle/>
          <a:p>
            <a:r>
              <a:rPr lang="en-AU"/>
              <a:t>SP-511 Review of MSv3 Logical Data Model |  J.C. Guzman</a:t>
            </a:r>
          </a:p>
        </p:txBody>
      </p:sp>
      <p:sp>
        <p:nvSpPr>
          <p:cNvPr id="10"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809613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GB"/>
              <a:t>Click to edit Master title style</a:t>
            </a:r>
            <a:endParaRPr lang="en-AU" dirty="0"/>
          </a:p>
        </p:txBody>
      </p:sp>
      <p:sp>
        <p:nvSpPr>
          <p:cNvPr id="3" name="Content Placeholder 2"/>
          <p:cNvSpPr>
            <a:spLocks noGrp="1"/>
          </p:cNvSpPr>
          <p:nvPr>
            <p:ph idx="1"/>
          </p:nvPr>
        </p:nvSpPr>
        <p:spPr/>
        <p:txBody>
          <a:bodyPr numCol="2" spcCol="360000"/>
          <a:lstStyle>
            <a:lvl1pPr>
              <a:defRPr sz="2400"/>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dirty="0"/>
          </a:p>
        </p:txBody>
      </p:sp>
      <p:sp>
        <p:nvSpPr>
          <p:cNvPr id="5" name="Footer Placeholder 4"/>
          <p:cNvSpPr>
            <a:spLocks noGrp="1"/>
          </p:cNvSpPr>
          <p:nvPr>
            <p:ph type="ftr" sz="quarter" idx="11"/>
          </p:nvPr>
        </p:nvSpPr>
        <p:spPr/>
        <p:txBody>
          <a:bodyPr/>
          <a:lstStyle/>
          <a:p>
            <a:r>
              <a:rPr lang="en-AU"/>
              <a:t>SP-511 Review of MSv3 Logical Data Model |  J.C. Guzman</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546466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dirty="0"/>
          </a:p>
        </p:txBody>
      </p:sp>
      <p:sp>
        <p:nvSpPr>
          <p:cNvPr id="5" name="Footer Placeholder 4"/>
          <p:cNvSpPr>
            <a:spLocks noGrp="1"/>
          </p:cNvSpPr>
          <p:nvPr>
            <p:ph type="ftr" sz="quarter" idx="11"/>
          </p:nvPr>
        </p:nvSpPr>
        <p:spPr/>
        <p:txBody>
          <a:bodyPr/>
          <a:lstStyle/>
          <a:p>
            <a:r>
              <a:rPr lang="en-AU"/>
              <a:t>SP-511 Review of MSv3 Logical Data Model |  J.C. Guzman</a:t>
            </a:r>
          </a:p>
        </p:txBody>
      </p:sp>
      <p:sp>
        <p:nvSpPr>
          <p:cNvPr id="6" name="Text Placeholder 7"/>
          <p:cNvSpPr>
            <a:spLocks noGrp="1"/>
          </p:cNvSpPr>
          <p:nvPr>
            <p:ph type="body" sz="quarter" idx="13" hasCustomPrompt="1"/>
          </p:nvPr>
        </p:nvSpPr>
        <p:spPr>
          <a:xfrm>
            <a:off x="360363" y="270000"/>
            <a:ext cx="8460000" cy="853200"/>
          </a:xfrm>
        </p:spPr>
        <p:txBody>
          <a:bodyPr>
            <a:normAutofit/>
          </a:bodyPr>
          <a:lstStyle>
            <a:lvl1pPr marL="0" indent="0">
              <a:lnSpc>
                <a:spcPct val="100000"/>
              </a:lnSpc>
              <a:spcBef>
                <a:spcPts val="0"/>
              </a:spcBef>
              <a:spcAft>
                <a:spcPts val="300"/>
              </a:spcAft>
              <a:buNone/>
              <a:defRPr sz="3200" b="1">
                <a:solidFill>
                  <a:schemeClr val="accent2"/>
                </a:solidFill>
              </a:defRPr>
            </a:lvl1pPr>
            <a:lvl2pPr marL="0" indent="0">
              <a:lnSpc>
                <a:spcPct val="80000"/>
              </a:lnSpc>
              <a:spcBef>
                <a:spcPts val="0"/>
              </a:spcBef>
              <a:buNone/>
              <a:defRPr sz="2200" b="1">
                <a:solidFill>
                  <a:schemeClr val="accent1">
                    <a:lumMod val="75000"/>
                  </a:schemeClr>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a:t>Click to edit Master title style</a:t>
            </a:r>
          </a:p>
          <a:p>
            <a:pPr lvl="1"/>
            <a:r>
              <a:rPr lang="en-US" dirty="0"/>
              <a:t>Second level</a:t>
            </a:r>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598312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AU"/>
          </a:p>
        </p:txBody>
      </p:sp>
      <p:sp>
        <p:nvSpPr>
          <p:cNvPr id="3" name="Content Placeholder 2"/>
          <p:cNvSpPr>
            <a:spLocks noGrp="1"/>
          </p:cNvSpPr>
          <p:nvPr>
            <p:ph sz="half" idx="1"/>
          </p:nvPr>
        </p:nvSpPr>
        <p:spPr>
          <a:xfrm>
            <a:off x="358775"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dirty="0"/>
          </a:p>
        </p:txBody>
      </p:sp>
      <p:sp>
        <p:nvSpPr>
          <p:cNvPr id="4" name="Content Placeholder 3"/>
          <p:cNvSpPr>
            <a:spLocks noGrp="1"/>
          </p:cNvSpPr>
          <p:nvPr>
            <p:ph sz="half" idx="2"/>
          </p:nvPr>
        </p:nvSpPr>
        <p:spPr>
          <a:xfrm>
            <a:off x="4781550"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dirty="0"/>
          </a:p>
        </p:txBody>
      </p:sp>
      <p:sp>
        <p:nvSpPr>
          <p:cNvPr id="6" name="Footer Placeholder 5"/>
          <p:cNvSpPr>
            <a:spLocks noGrp="1"/>
          </p:cNvSpPr>
          <p:nvPr>
            <p:ph type="ftr" sz="quarter" idx="11"/>
          </p:nvPr>
        </p:nvSpPr>
        <p:spPr/>
        <p:txBody>
          <a:bodyPr/>
          <a:lstStyle/>
          <a:p>
            <a:r>
              <a:rPr lang="en-AU"/>
              <a:t>SP-511 Review of MSv3 Logical Data Model |  J.C. Guzman</a:t>
            </a:r>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4204712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AU"/>
          </a:p>
        </p:txBody>
      </p:sp>
      <p:sp>
        <p:nvSpPr>
          <p:cNvPr id="4" name="Footer Placeholder 3"/>
          <p:cNvSpPr>
            <a:spLocks noGrp="1"/>
          </p:cNvSpPr>
          <p:nvPr>
            <p:ph type="ftr" sz="quarter" idx="11"/>
          </p:nvPr>
        </p:nvSpPr>
        <p:spPr/>
        <p:txBody>
          <a:bodyPr/>
          <a:lstStyle/>
          <a:p>
            <a:r>
              <a:rPr lang="en-AU"/>
              <a:t>SP-511 Review of MSv3 Logical Data Model |  J.C. Guzman</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89600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a:t>SP-511 Review of MSv3 Logical Data Model |  J.C. Guzman</a:t>
            </a:r>
          </a:p>
        </p:txBody>
      </p:sp>
      <p:sp>
        <p:nvSpPr>
          <p:cNvPr id="5"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4263885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temen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AU"/>
          </a:p>
        </p:txBody>
      </p:sp>
      <p:sp>
        <p:nvSpPr>
          <p:cNvPr id="4" name="Footer Placeholder 3"/>
          <p:cNvSpPr>
            <a:spLocks noGrp="1"/>
          </p:cNvSpPr>
          <p:nvPr>
            <p:ph type="ftr" sz="quarter" idx="11"/>
          </p:nvPr>
        </p:nvSpPr>
        <p:spPr/>
        <p:txBody>
          <a:bodyPr/>
          <a:lstStyle/>
          <a:p>
            <a:r>
              <a:rPr lang="en-AU"/>
              <a:t>SP-511 Review of MSv3 Logical Data Model |  J.C. Guzman</a:t>
            </a:r>
          </a:p>
        </p:txBody>
      </p:sp>
      <p:sp>
        <p:nvSpPr>
          <p:cNvPr id="5" name="Content Placeholder 2"/>
          <p:cNvSpPr>
            <a:spLocks noGrp="1"/>
          </p:cNvSpPr>
          <p:nvPr>
            <p:ph idx="1"/>
          </p:nvPr>
        </p:nvSpPr>
        <p:spPr>
          <a:xfrm>
            <a:off x="360000" y="1276350"/>
            <a:ext cx="8460000" cy="4559300"/>
          </a:xfrm>
        </p:spPr>
        <p:txBody>
          <a:bodyPr/>
          <a:lstStyle>
            <a:lvl1pPr>
              <a:lnSpc>
                <a:spcPct val="85000"/>
              </a:lnSpc>
              <a:spcAft>
                <a:spcPts val="0"/>
              </a:spcAft>
              <a:buFontTx/>
              <a:buNone/>
              <a:defRPr sz="4000" b="1">
                <a:solidFill>
                  <a:schemeClr val="accent1">
                    <a:lumMod val="75000"/>
                  </a:schemeClr>
                </a:solidFill>
              </a:defRPr>
            </a:lvl1pPr>
            <a:lvl2pPr marL="0" indent="0">
              <a:lnSpc>
                <a:spcPct val="85000"/>
              </a:lnSpc>
              <a:spcAft>
                <a:spcPts val="0"/>
              </a:spcAft>
              <a:buNone/>
              <a:defRPr sz="4000" b="1">
                <a:solidFill>
                  <a:schemeClr val="accent2"/>
                </a:solidFill>
              </a:defRPr>
            </a:lvl2pPr>
            <a:lvl3pPr marL="0" indent="0">
              <a:spcBef>
                <a:spcPts val="2200"/>
              </a:spcBef>
              <a:buNone/>
              <a:defRPr b="1">
                <a:solidFill>
                  <a:srgbClr val="00313C"/>
                </a:solidFill>
              </a:defRPr>
            </a:lvl3pPr>
          </a:lstStyle>
          <a:p>
            <a:pPr lvl="0"/>
            <a:r>
              <a:rPr lang="en-GB"/>
              <a:t>Click to edit Master text styles</a:t>
            </a:r>
          </a:p>
          <a:p>
            <a:pPr lvl="1"/>
            <a:r>
              <a:rPr lang="en-GB"/>
              <a:t>Second level</a:t>
            </a:r>
          </a:p>
          <a:p>
            <a:pPr lvl="2"/>
            <a:r>
              <a:rPr lang="en-GB"/>
              <a:t>Third level</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693824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5" name="Group 24"/>
          <p:cNvGrpSpPr/>
          <p:nvPr userDrawn="1"/>
        </p:nvGrpSpPr>
        <p:grpSpPr>
          <a:xfrm>
            <a:off x="-687" y="6110285"/>
            <a:ext cx="9151200" cy="747715"/>
            <a:chOff x="12701" y="3380578"/>
            <a:chExt cx="9142412" cy="747715"/>
          </a:xfrm>
        </p:grpSpPr>
        <p:sp>
          <p:nvSpPr>
            <p:cNvPr id="26" name="Rectangle 6"/>
            <p:cNvSpPr>
              <a:spLocks noChangeArrowheads="1"/>
            </p:cNvSpPr>
            <p:nvPr userDrawn="1"/>
          </p:nvSpPr>
          <p:spPr bwMode="auto">
            <a:xfrm>
              <a:off x="12701" y="3637756"/>
              <a:ext cx="9142412" cy="490537"/>
            </a:xfrm>
            <a:prstGeom prst="rect">
              <a:avLst/>
            </a:prstGeom>
            <a:solidFill>
              <a:schemeClr val="bg1"/>
            </a:solidFill>
            <a:ln>
              <a:noFill/>
            </a:ln>
          </p:spPr>
          <p:txBody>
            <a:bodyPr/>
            <a:lstStyle/>
            <a:p>
              <a:pPr>
                <a:defRPr/>
              </a:pPr>
              <a:endParaRPr lang="en-AU"/>
            </a:p>
          </p:txBody>
        </p:sp>
        <p:sp>
          <p:nvSpPr>
            <p:cNvPr id="27" name="Freeform 10"/>
            <p:cNvSpPr>
              <a:spLocks/>
            </p:cNvSpPr>
            <p:nvPr userDrawn="1"/>
          </p:nvSpPr>
          <p:spPr bwMode="auto">
            <a:xfrm>
              <a:off x="12701" y="3380581"/>
              <a:ext cx="789146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accent1"/>
            </a:solidFill>
            <a:ln>
              <a:noFill/>
            </a:ln>
          </p:spPr>
          <p:txBody>
            <a:bodyPr/>
            <a:lstStyle/>
            <a:p>
              <a:pPr>
                <a:defRPr/>
              </a:pPr>
              <a:endParaRPr lang="en-AU"/>
            </a:p>
          </p:txBody>
        </p:sp>
        <p:sp>
          <p:nvSpPr>
            <p:cNvPr id="28" name="Freeform 11"/>
            <p:cNvSpPr>
              <a:spLocks/>
            </p:cNvSpPr>
            <p:nvPr userDrawn="1"/>
          </p:nvSpPr>
          <p:spPr bwMode="auto">
            <a:xfrm>
              <a:off x="7904163" y="3380578"/>
              <a:ext cx="1250950" cy="601662"/>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chemeClr val="accent2"/>
            </a:solidFill>
            <a:ln>
              <a:noFill/>
            </a:ln>
          </p:spPr>
          <p:txBody>
            <a:bodyPr/>
            <a:lstStyle/>
            <a:p>
              <a:pPr>
                <a:defRPr/>
              </a:pPr>
              <a:endParaRPr lang="en-AU"/>
            </a:p>
          </p:txBody>
        </p:sp>
      </p:grpSp>
      <p:sp>
        <p:nvSpPr>
          <p:cNvPr id="2" name="Title Placeholder 1"/>
          <p:cNvSpPr>
            <a:spLocks noGrp="1"/>
          </p:cNvSpPr>
          <p:nvPr>
            <p:ph type="title"/>
          </p:nvPr>
        </p:nvSpPr>
        <p:spPr>
          <a:xfrm>
            <a:off x="358776" y="274638"/>
            <a:ext cx="8461374" cy="852487"/>
          </a:xfrm>
          <a:prstGeom prst="rect">
            <a:avLst/>
          </a:prstGeom>
        </p:spPr>
        <p:txBody>
          <a:bodyPr vert="horz" lIns="0" tIns="0" rIns="0" bIns="0" rtlCol="0" anchor="t" anchorCtr="0">
            <a:normAutofit/>
          </a:bodyPr>
          <a:lstStyle/>
          <a:p>
            <a:r>
              <a:rPr lang="en-GB"/>
              <a:t>Click to edit Master title style</a:t>
            </a:r>
            <a:endParaRPr lang="en-AU" dirty="0"/>
          </a:p>
        </p:txBody>
      </p:sp>
      <p:sp>
        <p:nvSpPr>
          <p:cNvPr id="3" name="Text Placeholder 2"/>
          <p:cNvSpPr>
            <a:spLocks noGrp="1"/>
          </p:cNvSpPr>
          <p:nvPr>
            <p:ph type="body" idx="1"/>
          </p:nvPr>
        </p:nvSpPr>
        <p:spPr>
          <a:xfrm>
            <a:off x="358775" y="1268413"/>
            <a:ext cx="8461375" cy="4572855"/>
          </a:xfrm>
          <a:prstGeom prst="rect">
            <a:avLst/>
          </a:prstGeom>
        </p:spPr>
        <p:txBody>
          <a:bodyPr vert="horz" lIns="0" tIns="0" rIns="0" bIns="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AU" dirty="0"/>
          </a:p>
        </p:txBody>
      </p:sp>
      <p:sp>
        <p:nvSpPr>
          <p:cNvPr id="5" name="Footer Placeholder 4"/>
          <p:cNvSpPr>
            <a:spLocks noGrp="1"/>
          </p:cNvSpPr>
          <p:nvPr>
            <p:ph type="ftr" sz="quarter" idx="3"/>
          </p:nvPr>
        </p:nvSpPr>
        <p:spPr>
          <a:xfrm>
            <a:off x="677991" y="6504332"/>
            <a:ext cx="6083845" cy="124274"/>
          </a:xfrm>
          <a:prstGeom prst="rect">
            <a:avLst/>
          </a:prstGeom>
        </p:spPr>
        <p:txBody>
          <a:bodyPr vert="horz" lIns="0" tIns="0" rIns="0" bIns="0" rtlCol="0" anchor="ctr"/>
          <a:lstStyle>
            <a:lvl1pPr algn="l">
              <a:defRPr sz="900">
                <a:solidFill>
                  <a:schemeClr val="tx1"/>
                </a:solidFill>
              </a:defRPr>
            </a:lvl1pPr>
          </a:lstStyle>
          <a:p>
            <a:r>
              <a:rPr lang="en-AU"/>
              <a:t>SP-511 Review of MSv3 Logical Data Model |  J.C. Guzman</a:t>
            </a:r>
            <a:endParaRPr lang="en-AU" dirty="0"/>
          </a:p>
        </p:txBody>
      </p:sp>
      <p:sp>
        <p:nvSpPr>
          <p:cNvPr id="1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tx1"/>
                </a:solidFill>
              </a:defRPr>
            </a:lvl1pPr>
          </a:lstStyle>
          <a:p>
            <a:fld id="{2ABE124A-B5C5-46E0-B944-45307B126769}" type="slidenum">
              <a:rPr lang="en-AU" smtClean="0"/>
              <a:pPr/>
              <a:t>‹#›</a:t>
            </a:fld>
            <a:r>
              <a:rPr lang="en-AU"/>
              <a:t>  |</a:t>
            </a:r>
            <a:endParaRPr lang="en-AU" dirty="0"/>
          </a:p>
        </p:txBody>
      </p:sp>
      <p:sp>
        <p:nvSpPr>
          <p:cNvPr id="36" name="AutoShape 4"/>
          <p:cNvSpPr>
            <a:spLocks noChangeAspect="1" noChangeArrowheads="1" noTextEdit="1"/>
          </p:cNvSpPr>
          <p:nvPr userDrawn="1"/>
        </p:nvSpPr>
        <p:spPr bwMode="auto">
          <a:xfrm>
            <a:off x="3175" y="3326606"/>
            <a:ext cx="9161463" cy="801687"/>
          </a:xfrm>
          <a:prstGeom prst="rect">
            <a:avLst/>
          </a:prstGeom>
          <a:noFill/>
          <a:ln>
            <a:noFill/>
          </a:ln>
        </p:spPr>
        <p:txBody>
          <a:bodyPr/>
          <a:lstStyle/>
          <a:p>
            <a:pPr>
              <a:defRPr/>
            </a:pPr>
            <a:endParaRPr lang="en-AU"/>
          </a:p>
        </p:txBody>
      </p:sp>
      <p:sp>
        <p:nvSpPr>
          <p:cNvPr id="38" name="Rectangle 7"/>
          <p:cNvSpPr>
            <a:spLocks noChangeArrowheads="1"/>
          </p:cNvSpPr>
          <p:nvPr userDrawn="1"/>
        </p:nvSpPr>
        <p:spPr bwMode="auto">
          <a:xfrm>
            <a:off x="12701" y="3637756"/>
            <a:ext cx="9142412" cy="490537"/>
          </a:xfrm>
          <a:prstGeom prst="rect">
            <a:avLst/>
          </a:prstGeom>
          <a:noFill/>
          <a:ln>
            <a:noFill/>
          </a:ln>
        </p:spPr>
        <p:txBody>
          <a:bodyPr/>
          <a:lstStyle/>
          <a:p>
            <a:pPr>
              <a:defRPr/>
            </a:pPr>
            <a:endParaRPr lang="en-AU"/>
          </a:p>
        </p:txBody>
      </p:sp>
      <p:sp>
        <p:nvSpPr>
          <p:cNvPr id="43" name="AutoShape 81"/>
          <p:cNvSpPr>
            <a:spLocks noChangeAspect="1" noChangeArrowheads="1" noTextEdit="1"/>
          </p:cNvSpPr>
          <p:nvPr/>
        </p:nvSpPr>
        <p:spPr bwMode="auto">
          <a:xfrm>
            <a:off x="1588" y="3321843"/>
            <a:ext cx="9169400" cy="849313"/>
          </a:xfrm>
          <a:prstGeom prst="rect">
            <a:avLst/>
          </a:prstGeom>
          <a:noFill/>
          <a:ln w="9525">
            <a:noFill/>
            <a:miter lim="800000"/>
            <a:headEnd/>
            <a:tailEnd/>
          </a:ln>
        </p:spPr>
        <p:txBody>
          <a:bodyPr/>
          <a:lstStyle/>
          <a:p>
            <a:pPr>
              <a:defRPr/>
            </a:pPr>
            <a:endParaRPr lang="en-US"/>
          </a:p>
        </p:txBody>
      </p:sp>
      <p:sp>
        <p:nvSpPr>
          <p:cNvPr id="44" name="Rectangle 84"/>
          <p:cNvSpPr>
            <a:spLocks noChangeArrowheads="1"/>
          </p:cNvSpPr>
          <p:nvPr/>
        </p:nvSpPr>
        <p:spPr bwMode="auto">
          <a:xfrm>
            <a:off x="1588" y="3626643"/>
            <a:ext cx="9167813" cy="544513"/>
          </a:xfrm>
          <a:prstGeom prst="rect">
            <a:avLst/>
          </a:prstGeom>
          <a:noFill/>
          <a:ln w="9525">
            <a:noFill/>
            <a:miter lim="800000"/>
            <a:headEnd/>
            <a:tailEnd/>
          </a:ln>
        </p:spPr>
        <p:txBody>
          <a:bodyPr/>
          <a:lstStyle/>
          <a:p>
            <a:pPr>
              <a:defRPr/>
            </a:pPr>
            <a:endParaRPr lang="en-US"/>
          </a:p>
        </p:txBody>
      </p:sp>
    </p:spTree>
    <p:extLst>
      <p:ext uri="{BB962C8B-B14F-4D97-AF65-F5344CB8AC3E}">
        <p14:creationId xmlns:p14="http://schemas.microsoft.com/office/powerpoint/2010/main" val="2723935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80" r:id="rId4"/>
    <p:sldLayoutId id="2147483679" r:id="rId5"/>
    <p:sldLayoutId id="2147483661" r:id="rId6"/>
    <p:sldLayoutId id="2147483663" r:id="rId7"/>
    <p:sldLayoutId id="2147483664" r:id="rId8"/>
    <p:sldLayoutId id="2147483667" r:id="rId9"/>
    <p:sldLayoutId id="2147483665" r:id="rId10"/>
    <p:sldLayoutId id="2147483681" r:id="rId11"/>
  </p:sldLayoutIdLst>
  <p:hf hdr="0" dt="0"/>
  <p:txStyles>
    <p:titleStyle>
      <a:lvl1pPr algn="l" defTabSz="914400" rtl="0" eaLnBrk="1" latinLnBrk="0" hangingPunct="1">
        <a:spcBef>
          <a:spcPct val="0"/>
        </a:spcBef>
        <a:buNone/>
        <a:defRPr sz="3600" b="1" kern="1200">
          <a:solidFill>
            <a:schemeClr val="accent2"/>
          </a:solidFill>
          <a:latin typeface="+mj-lt"/>
          <a:ea typeface="+mj-ea"/>
          <a:cs typeface="+mj-cs"/>
        </a:defRPr>
      </a:lvl1pPr>
    </p:titleStyle>
    <p:body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casacore.github.io/casacore-notes/264#x1-230004"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a:t>SP-511 Review of MSv3 Logical Data Model</a:t>
            </a:r>
          </a:p>
        </p:txBody>
      </p:sp>
      <p:sp>
        <p:nvSpPr>
          <p:cNvPr id="3" name="Subtitle 2"/>
          <p:cNvSpPr>
            <a:spLocks noGrp="1"/>
          </p:cNvSpPr>
          <p:nvPr>
            <p:ph type="subTitle" idx="1"/>
          </p:nvPr>
        </p:nvSpPr>
        <p:spPr/>
        <p:txBody>
          <a:bodyPr/>
          <a:lstStyle/>
          <a:p>
            <a:r>
              <a:rPr lang="en-AU" dirty="0"/>
              <a:t>System Demo #2</a:t>
            </a:r>
          </a:p>
        </p:txBody>
      </p:sp>
      <p:sp>
        <p:nvSpPr>
          <p:cNvPr id="14" name="Text Placeholder 13"/>
          <p:cNvSpPr>
            <a:spLocks noGrp="1"/>
          </p:cNvSpPr>
          <p:nvPr>
            <p:ph type="body" sz="quarter" idx="17"/>
          </p:nvPr>
        </p:nvSpPr>
        <p:spPr/>
        <p:txBody>
          <a:bodyPr/>
          <a:lstStyle/>
          <a:p>
            <a:r>
              <a:rPr lang="en-AU" dirty="0"/>
              <a:t>ASTRONOMY AND SPACE SCIENCE</a:t>
            </a:r>
          </a:p>
        </p:txBody>
      </p:sp>
      <p:sp>
        <p:nvSpPr>
          <p:cNvPr id="10" name="Footer Placeholder 2"/>
          <p:cNvSpPr txBox="1">
            <a:spLocks/>
          </p:cNvSpPr>
          <p:nvPr/>
        </p:nvSpPr>
        <p:spPr bwMode="auto">
          <a:xfrm>
            <a:off x="360363" y="4700964"/>
            <a:ext cx="8042275" cy="250825"/>
          </a:xfrm>
          <a:prstGeom prst="rect">
            <a:avLst/>
          </a:prstGeom>
          <a:noFill/>
          <a:ln w="9525">
            <a:noFill/>
            <a:miter lim="800000"/>
            <a:headEnd/>
            <a:tailEnd/>
          </a:ln>
        </p:spPr>
        <p:txBody>
          <a:bodyPr lIns="0" tIns="0" rIns="0" bIns="0"/>
          <a:lstStyle/>
          <a:p>
            <a:r>
              <a:rPr lang="en-AU" sz="1600" b="1" dirty="0">
                <a:solidFill>
                  <a:schemeClr val="bg1"/>
                </a:solidFill>
                <a:latin typeface="Calibri" pitchFamily="34" charset="0"/>
              </a:rPr>
              <a:t>J.C. Guzman  </a:t>
            </a:r>
            <a:r>
              <a:rPr lang="en-AU" sz="1600" dirty="0">
                <a:solidFill>
                  <a:schemeClr val="bg1"/>
                </a:solidFill>
                <a:latin typeface="Calibri" pitchFamily="34" charset="0"/>
              </a:rPr>
              <a:t>|  YANDA Team </a:t>
            </a:r>
            <a:endParaRPr lang="en-US" sz="1600" dirty="0">
              <a:solidFill>
                <a:schemeClr val="bg1"/>
              </a:solidFill>
              <a:latin typeface="Calibri" pitchFamily="34" charset="0"/>
            </a:endParaRPr>
          </a:p>
        </p:txBody>
      </p:sp>
      <p:sp>
        <p:nvSpPr>
          <p:cNvPr id="11" name="Footer Placeholder 2"/>
          <p:cNvSpPr txBox="1">
            <a:spLocks/>
          </p:cNvSpPr>
          <p:nvPr/>
        </p:nvSpPr>
        <p:spPr bwMode="auto">
          <a:xfrm>
            <a:off x="361950" y="4962901"/>
            <a:ext cx="8042275" cy="252413"/>
          </a:xfrm>
          <a:prstGeom prst="rect">
            <a:avLst/>
          </a:prstGeom>
          <a:noFill/>
          <a:ln w="9525">
            <a:noFill/>
            <a:miter lim="800000"/>
            <a:headEnd/>
            <a:tailEnd/>
          </a:ln>
        </p:spPr>
        <p:txBody>
          <a:bodyPr lIns="0" tIns="0" rIns="0" bIns="0"/>
          <a:lstStyle/>
          <a:p>
            <a:r>
              <a:rPr lang="en-AU" sz="1600" dirty="0">
                <a:solidFill>
                  <a:schemeClr val="bg1"/>
                </a:solidFill>
                <a:latin typeface="Calibri" pitchFamily="34" charset="0"/>
              </a:rPr>
              <a:t>15 October 2019</a:t>
            </a:r>
            <a:endParaRPr lang="en-US" sz="1600" dirty="0">
              <a:solidFill>
                <a:schemeClr val="bg1"/>
              </a:solidFill>
              <a:latin typeface="Calibri" pitchFamily="34" charset="0"/>
            </a:endParaRPr>
          </a:p>
        </p:txBody>
      </p:sp>
      <p:pic>
        <p:nvPicPr>
          <p:cNvPr id="5" name="Picture 4">
            <a:extLst>
              <a:ext uri="{FF2B5EF4-FFF2-40B4-BE49-F238E27FC236}">
                <a16:creationId xmlns:a16="http://schemas.microsoft.com/office/drawing/2014/main" id="{7ED948BF-97DE-FA4F-8F87-FED7863855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5882289"/>
            <a:ext cx="5940152" cy="1123679"/>
          </a:xfrm>
          <a:prstGeom prst="rect">
            <a:avLst/>
          </a:prstGeom>
        </p:spPr>
      </p:pic>
      <p:pic>
        <p:nvPicPr>
          <p:cNvPr id="12" name="Picture 2">
            <a:extLst>
              <a:ext uri="{FF2B5EF4-FFF2-40B4-BE49-F238E27FC236}">
                <a16:creationId xmlns:a16="http://schemas.microsoft.com/office/drawing/2014/main" id="{753CD061-FA33-8249-A7B4-3377CD6FDF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3619" y="3716984"/>
            <a:ext cx="2399853" cy="16958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762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53C62-93D1-ED4B-9C8B-8BDF553A719B}"/>
              </a:ext>
            </a:extLst>
          </p:cNvPr>
          <p:cNvSpPr>
            <a:spLocks noGrp="1"/>
          </p:cNvSpPr>
          <p:nvPr>
            <p:ph type="title"/>
          </p:nvPr>
        </p:nvSpPr>
        <p:spPr/>
        <p:txBody>
          <a:bodyPr/>
          <a:lstStyle/>
          <a:p>
            <a:r>
              <a:rPr lang="en-US" dirty="0"/>
              <a:t>SP-511 Review MSv3 Logical Data Model</a:t>
            </a:r>
          </a:p>
        </p:txBody>
      </p:sp>
      <p:sp>
        <p:nvSpPr>
          <p:cNvPr id="3" name="Content Placeholder 2">
            <a:extLst>
              <a:ext uri="{FF2B5EF4-FFF2-40B4-BE49-F238E27FC236}">
                <a16:creationId xmlns:a16="http://schemas.microsoft.com/office/drawing/2014/main" id="{BC54CEB3-F1C3-5D47-B554-03F37FAF814E}"/>
              </a:ext>
            </a:extLst>
          </p:cNvPr>
          <p:cNvSpPr>
            <a:spLocks noGrp="1"/>
          </p:cNvSpPr>
          <p:nvPr>
            <p:ph idx="1"/>
          </p:nvPr>
        </p:nvSpPr>
        <p:spPr/>
        <p:txBody>
          <a:bodyPr/>
          <a:lstStyle/>
          <a:p>
            <a:r>
              <a:rPr lang="en-US" dirty="0"/>
              <a:t>Goal: Review the latest MSv3 logical model documented in http://</a:t>
            </a:r>
            <a:r>
              <a:rPr lang="en-US" dirty="0" err="1"/>
              <a:t>casacore.github.io</a:t>
            </a:r>
            <a:r>
              <a:rPr lang="en-US" dirty="0"/>
              <a:t>/</a:t>
            </a:r>
            <a:r>
              <a:rPr lang="en-US" dirty="0" err="1"/>
              <a:t>casacore</a:t>
            </a:r>
            <a:r>
              <a:rPr lang="en-US" dirty="0"/>
              <a:t>-notes/264 and suggest modifications (if needed) based on latest version of the SKA Data Model.</a:t>
            </a:r>
          </a:p>
          <a:p>
            <a:r>
              <a:rPr lang="en-US" dirty="0"/>
              <a:t>Benefit Hypothesis:</a:t>
            </a:r>
          </a:p>
          <a:p>
            <a:pPr lvl="1"/>
            <a:r>
              <a:rPr lang="en-US" dirty="0"/>
              <a:t>Making MSv3 compatible with SKA SDP Data Model needs as described in the CDR closeout documentation pack. Inform MSv3 development team of changes if there are gaps in the specification.</a:t>
            </a:r>
          </a:p>
          <a:p>
            <a:pPr lvl="1"/>
            <a:endParaRPr lang="en-US" dirty="0"/>
          </a:p>
          <a:p>
            <a:r>
              <a:rPr lang="en-US" dirty="0"/>
              <a:t>Acceptance Criteria:</a:t>
            </a:r>
          </a:p>
          <a:p>
            <a:pPr lvl="1"/>
            <a:r>
              <a:rPr lang="en-AU" dirty="0"/>
              <a:t>Report gaps between MSv3 data model and SKA SDP Data Model to the MSv3 development team in order to make MSv3 specification compatible with SKA needs </a:t>
            </a:r>
            <a:r>
              <a:rPr lang="en-US" dirty="0"/>
              <a:t>(this presentation)</a:t>
            </a:r>
          </a:p>
        </p:txBody>
      </p:sp>
      <p:sp>
        <p:nvSpPr>
          <p:cNvPr id="4" name="Footer Placeholder 3">
            <a:extLst>
              <a:ext uri="{FF2B5EF4-FFF2-40B4-BE49-F238E27FC236}">
                <a16:creationId xmlns:a16="http://schemas.microsoft.com/office/drawing/2014/main" id="{5FAE7B5A-D2C5-1647-861B-D5135AE3B996}"/>
              </a:ext>
            </a:extLst>
          </p:cNvPr>
          <p:cNvSpPr>
            <a:spLocks noGrp="1"/>
          </p:cNvSpPr>
          <p:nvPr>
            <p:ph type="ftr" sz="quarter" idx="11"/>
          </p:nvPr>
        </p:nvSpPr>
        <p:spPr/>
        <p:txBody>
          <a:bodyPr/>
          <a:lstStyle/>
          <a:p>
            <a:r>
              <a:rPr lang="en-AU"/>
              <a:t>SP-511 Review of MSv3 Logical Data Model |  J.C. Guzman</a:t>
            </a:r>
            <a:endParaRPr lang="en-AU" dirty="0"/>
          </a:p>
        </p:txBody>
      </p:sp>
      <p:sp>
        <p:nvSpPr>
          <p:cNvPr id="5" name="Slide Number Placeholder 4">
            <a:extLst>
              <a:ext uri="{FF2B5EF4-FFF2-40B4-BE49-F238E27FC236}">
                <a16:creationId xmlns:a16="http://schemas.microsoft.com/office/drawing/2014/main" id="{794132EF-42E8-6F4B-B496-28B4910C40EE}"/>
              </a:ext>
            </a:extLst>
          </p:cNvPr>
          <p:cNvSpPr>
            <a:spLocks noGrp="1"/>
          </p:cNvSpPr>
          <p:nvPr>
            <p:ph type="sldNum" sz="quarter" idx="4"/>
          </p:nvPr>
        </p:nvSpPr>
        <p:spPr/>
        <p:txBody>
          <a:bodyPr/>
          <a:lstStyle/>
          <a:p>
            <a:fld id="{2ABE124A-B5C5-46E0-B944-45307B126769}" type="slidenum">
              <a:rPr lang="en-AU" smtClean="0"/>
              <a:pPr/>
              <a:t>2</a:t>
            </a:fld>
            <a:r>
              <a:rPr lang="en-AU"/>
              <a:t>  |</a:t>
            </a:r>
            <a:endParaRPr lang="en-AU" dirty="0"/>
          </a:p>
        </p:txBody>
      </p:sp>
    </p:spTree>
    <p:extLst>
      <p:ext uri="{BB962C8B-B14F-4D97-AF65-F5344CB8AC3E}">
        <p14:creationId xmlns:p14="http://schemas.microsoft.com/office/powerpoint/2010/main" val="2509853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577FA-EB22-8640-8592-09A8F717D49B}"/>
              </a:ext>
            </a:extLst>
          </p:cNvPr>
          <p:cNvSpPr>
            <a:spLocks noGrp="1"/>
          </p:cNvSpPr>
          <p:nvPr>
            <p:ph type="title"/>
          </p:nvPr>
        </p:nvSpPr>
        <p:spPr/>
        <p:txBody>
          <a:bodyPr/>
          <a:lstStyle/>
          <a:p>
            <a:r>
              <a:rPr lang="en-US" dirty="0"/>
              <a:t>Documents Reviewed</a:t>
            </a:r>
          </a:p>
        </p:txBody>
      </p:sp>
      <p:sp>
        <p:nvSpPr>
          <p:cNvPr id="3" name="Content Placeholder 2">
            <a:extLst>
              <a:ext uri="{FF2B5EF4-FFF2-40B4-BE49-F238E27FC236}">
                <a16:creationId xmlns:a16="http://schemas.microsoft.com/office/drawing/2014/main" id="{0A2CA622-7AC5-DC44-BA5C-0E2EF2D02D38}"/>
              </a:ext>
            </a:extLst>
          </p:cNvPr>
          <p:cNvSpPr>
            <a:spLocks noGrp="1"/>
          </p:cNvSpPr>
          <p:nvPr>
            <p:ph idx="1"/>
          </p:nvPr>
        </p:nvSpPr>
        <p:spPr/>
        <p:txBody>
          <a:bodyPr/>
          <a:lstStyle/>
          <a:p>
            <a:r>
              <a:rPr lang="en-US" dirty="0"/>
              <a:t>Main Reference Documents</a:t>
            </a:r>
          </a:p>
          <a:p>
            <a:pPr lvl="1"/>
            <a:r>
              <a:rPr lang="en-US" dirty="0" err="1"/>
              <a:t>Dijkema</a:t>
            </a:r>
            <a:r>
              <a:rPr lang="en-US" dirty="0"/>
              <a:t> T.J., </a:t>
            </a:r>
            <a:r>
              <a:rPr lang="en-US" dirty="0" err="1"/>
              <a:t>et.al</a:t>
            </a:r>
            <a:r>
              <a:rPr lang="en-US" dirty="0"/>
              <a:t>., “</a:t>
            </a:r>
            <a:r>
              <a:rPr lang="en-US" dirty="0" err="1"/>
              <a:t>MeasurementSet</a:t>
            </a:r>
            <a:r>
              <a:rPr lang="en-US" dirty="0"/>
              <a:t> definition version 3.0Beta”, July 2019 </a:t>
            </a:r>
            <a:r>
              <a:rPr lang="en-US" dirty="0">
                <a:hlinkClick r:id="rId2"/>
              </a:rPr>
              <a:t>http://casacore.github.io/casacore-notes/264#x1-230004</a:t>
            </a:r>
            <a:endParaRPr lang="en-US" dirty="0"/>
          </a:p>
          <a:p>
            <a:pPr lvl="1"/>
            <a:r>
              <a:rPr lang="en-US" dirty="0"/>
              <a:t>Kirkham K., Wortmann P., “SDP System Data Model View”, SKA-TEL-SDP-0000013, Rev 07, 2019-03-15</a:t>
            </a:r>
          </a:p>
          <a:p>
            <a:pPr lvl="1"/>
            <a:endParaRPr lang="en-US" dirty="0"/>
          </a:p>
          <a:p>
            <a:r>
              <a:rPr lang="en-US" dirty="0"/>
              <a:t>Other Documents</a:t>
            </a:r>
          </a:p>
          <a:p>
            <a:pPr lvl="1"/>
            <a:r>
              <a:rPr lang="en-US" dirty="0" err="1"/>
              <a:t>F.Viallefond</a:t>
            </a:r>
            <a:r>
              <a:rPr lang="en-US" dirty="0"/>
              <a:t>, R. Lucas, “ALMA SDM Tables Short Description”, COMP-70.75.00.00-00?-A-DSN, March 19 2018.</a:t>
            </a:r>
          </a:p>
          <a:p>
            <a:pPr lvl="1"/>
            <a:endParaRPr lang="en-US" dirty="0"/>
          </a:p>
          <a:p>
            <a:pPr lvl="1"/>
            <a:endParaRPr lang="en-US" dirty="0"/>
          </a:p>
          <a:p>
            <a:endParaRPr lang="en-US" dirty="0"/>
          </a:p>
        </p:txBody>
      </p:sp>
      <p:sp>
        <p:nvSpPr>
          <p:cNvPr id="4" name="Footer Placeholder 3">
            <a:extLst>
              <a:ext uri="{FF2B5EF4-FFF2-40B4-BE49-F238E27FC236}">
                <a16:creationId xmlns:a16="http://schemas.microsoft.com/office/drawing/2014/main" id="{C87C5B84-0FF0-B641-9B93-2A3B22364714}"/>
              </a:ext>
            </a:extLst>
          </p:cNvPr>
          <p:cNvSpPr>
            <a:spLocks noGrp="1"/>
          </p:cNvSpPr>
          <p:nvPr>
            <p:ph type="ftr" sz="quarter" idx="11"/>
          </p:nvPr>
        </p:nvSpPr>
        <p:spPr/>
        <p:txBody>
          <a:bodyPr/>
          <a:lstStyle/>
          <a:p>
            <a:r>
              <a:rPr lang="en-AU"/>
              <a:t>SP-511 Review of MSv3 Logical Data Model |  J.C. Guzman</a:t>
            </a:r>
          </a:p>
        </p:txBody>
      </p:sp>
      <p:sp>
        <p:nvSpPr>
          <p:cNvPr id="5" name="Slide Number Placeholder 4">
            <a:extLst>
              <a:ext uri="{FF2B5EF4-FFF2-40B4-BE49-F238E27FC236}">
                <a16:creationId xmlns:a16="http://schemas.microsoft.com/office/drawing/2014/main" id="{BEDBE071-B257-9645-A271-E465562D3644}"/>
              </a:ext>
            </a:extLst>
          </p:cNvPr>
          <p:cNvSpPr>
            <a:spLocks noGrp="1"/>
          </p:cNvSpPr>
          <p:nvPr>
            <p:ph type="sldNum" sz="quarter" idx="4"/>
          </p:nvPr>
        </p:nvSpPr>
        <p:spPr/>
        <p:txBody>
          <a:bodyPr/>
          <a:lstStyle/>
          <a:p>
            <a:fld id="{2ABE124A-B5C5-46E0-B944-45307B126769}" type="slidenum">
              <a:rPr lang="en-AU" smtClean="0"/>
              <a:pPr/>
              <a:t>3</a:t>
            </a:fld>
            <a:r>
              <a:rPr lang="en-AU"/>
              <a:t>  |</a:t>
            </a:r>
            <a:endParaRPr lang="en-AU" dirty="0"/>
          </a:p>
        </p:txBody>
      </p:sp>
    </p:spTree>
    <p:extLst>
      <p:ext uri="{BB962C8B-B14F-4D97-AF65-F5344CB8AC3E}">
        <p14:creationId xmlns:p14="http://schemas.microsoft.com/office/powerpoint/2010/main" val="1054296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67369-CE2E-0F41-BB3B-8EDFDA847C6E}"/>
              </a:ext>
            </a:extLst>
          </p:cNvPr>
          <p:cNvSpPr>
            <a:spLocks noGrp="1"/>
          </p:cNvSpPr>
          <p:nvPr>
            <p:ph type="title"/>
          </p:nvPr>
        </p:nvSpPr>
        <p:spPr/>
        <p:txBody>
          <a:bodyPr/>
          <a:lstStyle/>
          <a:p>
            <a:r>
              <a:rPr lang="en-US" dirty="0"/>
              <a:t>Results</a:t>
            </a:r>
          </a:p>
        </p:txBody>
      </p:sp>
      <p:sp>
        <p:nvSpPr>
          <p:cNvPr id="3" name="Content Placeholder 2">
            <a:extLst>
              <a:ext uri="{FF2B5EF4-FFF2-40B4-BE49-F238E27FC236}">
                <a16:creationId xmlns:a16="http://schemas.microsoft.com/office/drawing/2014/main" id="{5C0A6242-AB0E-3B44-8228-AF16F6211476}"/>
              </a:ext>
            </a:extLst>
          </p:cNvPr>
          <p:cNvSpPr>
            <a:spLocks noGrp="1"/>
          </p:cNvSpPr>
          <p:nvPr>
            <p:ph idx="1"/>
          </p:nvPr>
        </p:nvSpPr>
        <p:spPr/>
        <p:txBody>
          <a:bodyPr>
            <a:normAutofit fontScale="92500" lnSpcReduction="20000"/>
          </a:bodyPr>
          <a:lstStyle/>
          <a:p>
            <a:r>
              <a:rPr lang="en-US" dirty="0"/>
              <a:t>MSv3 defines a format in which </a:t>
            </a:r>
            <a:r>
              <a:rPr lang="en-US" dirty="0" err="1"/>
              <a:t>inferferometer</a:t>
            </a:r>
            <a:r>
              <a:rPr lang="en-US" dirty="0"/>
              <a:t> visibilities and single-dish data are stored. It contains all necessary data and meta-data from the telescope in order to perform calibration and imaging processing in batch processing (decoupled from the data acquisition system) – assume this is true for SKA</a:t>
            </a:r>
          </a:p>
          <a:p>
            <a:r>
              <a:rPr lang="en-US" dirty="0"/>
              <a:t>MSv3 logical data model follows same structure as MSv2 but it is not backwards compatible (a converter will need to be implemented)</a:t>
            </a:r>
          </a:p>
          <a:p>
            <a:pPr lvl="1"/>
            <a:r>
              <a:rPr lang="en-US" dirty="0"/>
              <a:t>The </a:t>
            </a:r>
            <a:r>
              <a:rPr lang="en-US" dirty="0" err="1"/>
              <a:t>subtable</a:t>
            </a:r>
            <a:r>
              <a:rPr lang="en-US" dirty="0"/>
              <a:t> row numbers (e.g., in ANTENNA) are not used as implicit keys anymore. All keys are made explicit.</a:t>
            </a:r>
          </a:p>
          <a:p>
            <a:pPr lvl="1"/>
            <a:r>
              <a:rPr lang="en-US" dirty="0"/>
              <a:t>Addition of a BEAM </a:t>
            </a:r>
            <a:r>
              <a:rPr lang="en-US" dirty="0" err="1"/>
              <a:t>subtable</a:t>
            </a:r>
            <a:r>
              <a:rPr lang="en-US" dirty="0"/>
              <a:t> to describe a BEAM per telescope, possible dependent on time.</a:t>
            </a:r>
          </a:p>
          <a:p>
            <a:pPr lvl="1"/>
            <a:r>
              <a:rPr lang="en-US" dirty="0"/>
              <a:t>Addition of a PHASED_ARRAY to describe the positions of the elements in a phased array.</a:t>
            </a:r>
          </a:p>
          <a:p>
            <a:pPr lvl="1"/>
            <a:r>
              <a:rPr lang="en-US" dirty="0"/>
              <a:t>Removal of redundant columns (WEIGHT_SPECTRUM and WEIGHT, FLAG and FLAG_ROW).</a:t>
            </a:r>
          </a:p>
          <a:p>
            <a:pPr lvl="1"/>
            <a:r>
              <a:rPr lang="en-US" dirty="0"/>
              <a:t>Possibility to add several versions of DATA, WEIGHT and FLAG columns. This removes the need for the columns SIGMA, CORRECTED_DATA, MODEL_DATA</a:t>
            </a:r>
          </a:p>
          <a:p>
            <a:pPr lvl="1"/>
            <a:endParaRPr lang="en-US" dirty="0"/>
          </a:p>
          <a:p>
            <a:pPr lvl="1"/>
            <a:endParaRPr lang="en-US" dirty="0"/>
          </a:p>
        </p:txBody>
      </p:sp>
      <p:sp>
        <p:nvSpPr>
          <p:cNvPr id="4" name="Footer Placeholder 3">
            <a:extLst>
              <a:ext uri="{FF2B5EF4-FFF2-40B4-BE49-F238E27FC236}">
                <a16:creationId xmlns:a16="http://schemas.microsoft.com/office/drawing/2014/main" id="{2E1D7DFD-57C5-414D-9AF2-8C6987877F78}"/>
              </a:ext>
            </a:extLst>
          </p:cNvPr>
          <p:cNvSpPr>
            <a:spLocks noGrp="1"/>
          </p:cNvSpPr>
          <p:nvPr>
            <p:ph type="ftr" sz="quarter" idx="11"/>
          </p:nvPr>
        </p:nvSpPr>
        <p:spPr/>
        <p:txBody>
          <a:bodyPr/>
          <a:lstStyle/>
          <a:p>
            <a:r>
              <a:rPr lang="en-AU"/>
              <a:t>SP-511 Review of MSv3 Logical Data Model |  J.C. Guzman</a:t>
            </a:r>
          </a:p>
        </p:txBody>
      </p:sp>
      <p:sp>
        <p:nvSpPr>
          <p:cNvPr id="5" name="Slide Number Placeholder 4">
            <a:extLst>
              <a:ext uri="{FF2B5EF4-FFF2-40B4-BE49-F238E27FC236}">
                <a16:creationId xmlns:a16="http://schemas.microsoft.com/office/drawing/2014/main" id="{CAACAA22-F479-4A41-B3D7-80F9AF068968}"/>
              </a:ext>
            </a:extLst>
          </p:cNvPr>
          <p:cNvSpPr>
            <a:spLocks noGrp="1"/>
          </p:cNvSpPr>
          <p:nvPr>
            <p:ph type="sldNum" sz="quarter" idx="4"/>
          </p:nvPr>
        </p:nvSpPr>
        <p:spPr/>
        <p:txBody>
          <a:bodyPr/>
          <a:lstStyle/>
          <a:p>
            <a:fld id="{2ABE124A-B5C5-46E0-B944-45307B126769}" type="slidenum">
              <a:rPr lang="en-AU" smtClean="0"/>
              <a:pPr/>
              <a:t>4</a:t>
            </a:fld>
            <a:r>
              <a:rPr lang="en-AU"/>
              <a:t>  |</a:t>
            </a:r>
            <a:endParaRPr lang="en-AU" dirty="0"/>
          </a:p>
        </p:txBody>
      </p:sp>
    </p:spTree>
    <p:extLst>
      <p:ext uri="{BB962C8B-B14F-4D97-AF65-F5344CB8AC3E}">
        <p14:creationId xmlns:p14="http://schemas.microsoft.com/office/powerpoint/2010/main" val="360440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ADC6E-C86E-9144-983D-F6AA2C6140F1}"/>
              </a:ext>
            </a:extLst>
          </p:cNvPr>
          <p:cNvSpPr>
            <a:spLocks noGrp="1"/>
          </p:cNvSpPr>
          <p:nvPr>
            <p:ph type="title"/>
          </p:nvPr>
        </p:nvSpPr>
        <p:spPr/>
        <p:txBody>
          <a:bodyPr/>
          <a:lstStyle/>
          <a:p>
            <a:r>
              <a:rPr lang="en-US" dirty="0"/>
              <a:t>Map</a:t>
            </a:r>
          </a:p>
        </p:txBody>
      </p:sp>
      <p:sp>
        <p:nvSpPr>
          <p:cNvPr id="4" name="Footer Placeholder 3">
            <a:extLst>
              <a:ext uri="{FF2B5EF4-FFF2-40B4-BE49-F238E27FC236}">
                <a16:creationId xmlns:a16="http://schemas.microsoft.com/office/drawing/2014/main" id="{6F7034D8-F1EC-4C4E-967F-B2CFFB959243}"/>
              </a:ext>
            </a:extLst>
          </p:cNvPr>
          <p:cNvSpPr>
            <a:spLocks noGrp="1"/>
          </p:cNvSpPr>
          <p:nvPr>
            <p:ph type="ftr" sz="quarter" idx="11"/>
          </p:nvPr>
        </p:nvSpPr>
        <p:spPr/>
        <p:txBody>
          <a:bodyPr/>
          <a:lstStyle/>
          <a:p>
            <a:r>
              <a:rPr lang="en-AU"/>
              <a:t>SP-511 Review of MSv3 Logical Data Model |  J.C. Guzman</a:t>
            </a:r>
          </a:p>
        </p:txBody>
      </p:sp>
      <p:sp>
        <p:nvSpPr>
          <p:cNvPr id="5" name="Slide Number Placeholder 4">
            <a:extLst>
              <a:ext uri="{FF2B5EF4-FFF2-40B4-BE49-F238E27FC236}">
                <a16:creationId xmlns:a16="http://schemas.microsoft.com/office/drawing/2014/main" id="{EC67B4CC-A791-F440-80B1-3B90CC7131B6}"/>
              </a:ext>
            </a:extLst>
          </p:cNvPr>
          <p:cNvSpPr>
            <a:spLocks noGrp="1"/>
          </p:cNvSpPr>
          <p:nvPr>
            <p:ph type="sldNum" sz="quarter" idx="4"/>
          </p:nvPr>
        </p:nvSpPr>
        <p:spPr/>
        <p:txBody>
          <a:bodyPr/>
          <a:lstStyle/>
          <a:p>
            <a:fld id="{2ABE124A-B5C5-46E0-B944-45307B126769}" type="slidenum">
              <a:rPr lang="en-AU" smtClean="0"/>
              <a:pPr/>
              <a:t>5</a:t>
            </a:fld>
            <a:r>
              <a:rPr lang="en-AU"/>
              <a:t>  |</a:t>
            </a:r>
            <a:endParaRPr lang="en-AU" dirty="0"/>
          </a:p>
        </p:txBody>
      </p:sp>
      <p:graphicFrame>
        <p:nvGraphicFramePr>
          <p:cNvPr id="7" name="Object 6">
            <a:extLst>
              <a:ext uri="{FF2B5EF4-FFF2-40B4-BE49-F238E27FC236}">
                <a16:creationId xmlns:a16="http://schemas.microsoft.com/office/drawing/2014/main" id="{68A1CD09-88E2-BB46-8212-A73AB2209292}"/>
              </a:ext>
            </a:extLst>
          </p:cNvPr>
          <p:cNvGraphicFramePr>
            <a:graphicFrameLocks noChangeAspect="1"/>
          </p:cNvGraphicFramePr>
          <p:nvPr>
            <p:extLst>
              <p:ext uri="{D42A27DB-BD31-4B8C-83A1-F6EECF244321}">
                <p14:modId xmlns:p14="http://schemas.microsoft.com/office/powerpoint/2010/main" val="2947300796"/>
              </p:ext>
            </p:extLst>
          </p:nvPr>
        </p:nvGraphicFramePr>
        <p:xfrm>
          <a:off x="2411760" y="34686"/>
          <a:ext cx="5493962" cy="6088547"/>
        </p:xfrm>
        <a:graphic>
          <a:graphicData uri="http://schemas.openxmlformats.org/presentationml/2006/ole">
            <mc:AlternateContent xmlns:mc="http://schemas.openxmlformats.org/markup-compatibility/2006">
              <mc:Choice xmlns:v="urn:schemas-microsoft-com:vml" Requires="v">
                <p:oleObj spid="_x0000_s2053" name="Worksheet" r:id="rId3" imgW="8902700" imgH="9867900" progId="Excel.Sheet.12">
                  <p:embed/>
                </p:oleObj>
              </mc:Choice>
              <mc:Fallback>
                <p:oleObj name="Worksheet" r:id="rId3" imgW="8902700" imgH="9867900" progId="Excel.Sheet.12">
                  <p:embed/>
                  <p:pic>
                    <p:nvPicPr>
                      <p:cNvPr id="0" name=""/>
                      <p:cNvPicPr/>
                      <p:nvPr/>
                    </p:nvPicPr>
                    <p:blipFill>
                      <a:blip r:embed="rId4"/>
                      <a:stretch>
                        <a:fillRect/>
                      </a:stretch>
                    </p:blipFill>
                    <p:spPr>
                      <a:xfrm>
                        <a:off x="2411760" y="34686"/>
                        <a:ext cx="5493962" cy="6088547"/>
                      </a:xfrm>
                      <a:prstGeom prst="rect">
                        <a:avLst/>
                      </a:prstGeom>
                    </p:spPr>
                  </p:pic>
                </p:oleObj>
              </mc:Fallback>
            </mc:AlternateContent>
          </a:graphicData>
        </a:graphic>
      </p:graphicFrame>
    </p:spTree>
    <p:extLst>
      <p:ext uri="{BB962C8B-B14F-4D97-AF65-F5344CB8AC3E}">
        <p14:creationId xmlns:p14="http://schemas.microsoft.com/office/powerpoint/2010/main" val="2948175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C581F-C1D2-AB49-8FAF-8808D9B95327}"/>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4AD6A7DF-43DD-A44B-B046-0D65271EFA28}"/>
              </a:ext>
            </a:extLst>
          </p:cNvPr>
          <p:cNvSpPr>
            <a:spLocks noGrp="1"/>
          </p:cNvSpPr>
          <p:nvPr>
            <p:ph idx="1"/>
          </p:nvPr>
        </p:nvSpPr>
        <p:spPr/>
        <p:txBody>
          <a:bodyPr>
            <a:normAutofit lnSpcReduction="10000"/>
          </a:bodyPr>
          <a:lstStyle/>
          <a:p>
            <a:r>
              <a:rPr lang="en-US" dirty="0"/>
              <a:t>MSv3 maps 1-to-1 to SDP Visibility Model it is based on MSv3 – to be used for raw and calibrated visibilities and single-dish data</a:t>
            </a:r>
          </a:p>
          <a:p>
            <a:r>
              <a:rPr lang="en-US" dirty="0"/>
              <a:t>MSv3 doc – missing table definition</a:t>
            </a:r>
          </a:p>
          <a:p>
            <a:pPr lvl="1"/>
            <a:r>
              <a:rPr lang="en-US" dirty="0"/>
              <a:t>Calibration Tables – These are mentioned but not defined</a:t>
            </a:r>
          </a:p>
          <a:p>
            <a:pPr lvl="1"/>
            <a:r>
              <a:rPr lang="en-US" dirty="0"/>
              <a:t>Array – how to support Sub-arrays (?) – It seems that the Array Table disappear but it is referenced from MAIN table</a:t>
            </a:r>
          </a:p>
          <a:p>
            <a:pPr lvl="1"/>
            <a:r>
              <a:rPr lang="en-US" dirty="0"/>
              <a:t>QUALITY_* - Not sure what these are in detail</a:t>
            </a:r>
          </a:p>
          <a:p>
            <a:r>
              <a:rPr lang="en-US" dirty="0"/>
              <a:t>MSv3 contains several entities needed by the SDP Science Data Model: Telescope Configuration (incl. SB), Telescope State (coming from TMC/OSO)</a:t>
            </a:r>
          </a:p>
          <a:p>
            <a:r>
              <a:rPr lang="en-US" dirty="0"/>
              <a:t>MSv3 supports custom tables</a:t>
            </a:r>
          </a:p>
          <a:p>
            <a:r>
              <a:rPr lang="en-US" dirty="0"/>
              <a:t>MSv3 document difficult to navigate and issues </a:t>
            </a:r>
          </a:p>
          <a:p>
            <a:r>
              <a:rPr lang="en-US" dirty="0"/>
              <a:t>There is no MSv3 API implementation yet</a:t>
            </a:r>
          </a:p>
        </p:txBody>
      </p:sp>
      <p:sp>
        <p:nvSpPr>
          <p:cNvPr id="4" name="Footer Placeholder 3">
            <a:extLst>
              <a:ext uri="{FF2B5EF4-FFF2-40B4-BE49-F238E27FC236}">
                <a16:creationId xmlns:a16="http://schemas.microsoft.com/office/drawing/2014/main" id="{DFB7B22E-CEF0-8A48-BBC1-F56EE4558E29}"/>
              </a:ext>
            </a:extLst>
          </p:cNvPr>
          <p:cNvSpPr>
            <a:spLocks noGrp="1"/>
          </p:cNvSpPr>
          <p:nvPr>
            <p:ph type="ftr" sz="quarter" idx="11"/>
          </p:nvPr>
        </p:nvSpPr>
        <p:spPr/>
        <p:txBody>
          <a:bodyPr/>
          <a:lstStyle/>
          <a:p>
            <a:r>
              <a:rPr lang="en-AU"/>
              <a:t>SP-511 Review of MSv3 Logical Data Model |  J.C. Guzman</a:t>
            </a:r>
          </a:p>
        </p:txBody>
      </p:sp>
      <p:sp>
        <p:nvSpPr>
          <p:cNvPr id="5" name="Slide Number Placeholder 4">
            <a:extLst>
              <a:ext uri="{FF2B5EF4-FFF2-40B4-BE49-F238E27FC236}">
                <a16:creationId xmlns:a16="http://schemas.microsoft.com/office/drawing/2014/main" id="{9DA43406-BD8E-FA4C-8462-1A4B39B67172}"/>
              </a:ext>
            </a:extLst>
          </p:cNvPr>
          <p:cNvSpPr>
            <a:spLocks noGrp="1"/>
          </p:cNvSpPr>
          <p:nvPr>
            <p:ph type="sldNum" sz="quarter" idx="4"/>
          </p:nvPr>
        </p:nvSpPr>
        <p:spPr/>
        <p:txBody>
          <a:bodyPr/>
          <a:lstStyle/>
          <a:p>
            <a:fld id="{2ABE124A-B5C5-46E0-B944-45307B126769}" type="slidenum">
              <a:rPr lang="en-AU" smtClean="0"/>
              <a:pPr/>
              <a:t>6</a:t>
            </a:fld>
            <a:r>
              <a:rPr lang="en-AU"/>
              <a:t>  |</a:t>
            </a:r>
            <a:endParaRPr lang="en-AU" dirty="0"/>
          </a:p>
        </p:txBody>
      </p:sp>
    </p:spTree>
    <p:extLst>
      <p:ext uri="{BB962C8B-B14F-4D97-AF65-F5344CB8AC3E}">
        <p14:creationId xmlns:p14="http://schemas.microsoft.com/office/powerpoint/2010/main" val="1494925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2F20-65B7-5F44-AB2C-E776E53BBF14}"/>
              </a:ext>
            </a:extLst>
          </p:cNvPr>
          <p:cNvSpPr>
            <a:spLocks noGrp="1"/>
          </p:cNvSpPr>
          <p:nvPr>
            <p:ph type="title"/>
          </p:nvPr>
        </p:nvSpPr>
        <p:spPr/>
        <p:txBody>
          <a:bodyPr/>
          <a:lstStyle/>
          <a:p>
            <a:r>
              <a:rPr lang="en-US" dirty="0"/>
              <a:t>Findings – cont.</a:t>
            </a:r>
          </a:p>
        </p:txBody>
      </p:sp>
      <p:sp>
        <p:nvSpPr>
          <p:cNvPr id="3" name="Content Placeholder 2">
            <a:extLst>
              <a:ext uri="{FF2B5EF4-FFF2-40B4-BE49-F238E27FC236}">
                <a16:creationId xmlns:a16="http://schemas.microsoft.com/office/drawing/2014/main" id="{1036574A-739A-5A4B-B259-A54D56F402D5}"/>
              </a:ext>
            </a:extLst>
          </p:cNvPr>
          <p:cNvSpPr>
            <a:spLocks noGrp="1"/>
          </p:cNvSpPr>
          <p:nvPr>
            <p:ph idx="1"/>
          </p:nvPr>
        </p:nvSpPr>
        <p:spPr/>
        <p:txBody>
          <a:bodyPr/>
          <a:lstStyle/>
          <a:p>
            <a:r>
              <a:rPr lang="en-US" dirty="0"/>
              <a:t>If MSv3 is going to be a representation (or realization) of the SKA SDP Science Data Model, then</a:t>
            </a:r>
          </a:p>
          <a:p>
            <a:pPr lvl="1"/>
            <a:r>
              <a:rPr lang="en-US" dirty="0"/>
              <a:t>Needs to contain Local Sky Model</a:t>
            </a:r>
          </a:p>
          <a:p>
            <a:pPr lvl="1"/>
            <a:r>
              <a:rPr lang="en-US" dirty="0"/>
              <a:t>Needs to contain SDP Quality Metrics</a:t>
            </a:r>
          </a:p>
          <a:p>
            <a:pPr lvl="1"/>
            <a:r>
              <a:rPr lang="en-US" dirty="0"/>
              <a:t>Needs to include Scheduling Blocks information – OBSERVATION table attributes are not sufficient</a:t>
            </a:r>
          </a:p>
          <a:p>
            <a:pPr lvl="1"/>
            <a:r>
              <a:rPr lang="en-US" dirty="0"/>
              <a:t>Needs to include Processing Block information – New SKA specific table</a:t>
            </a:r>
          </a:p>
          <a:p>
            <a:pPr lvl="1"/>
            <a:r>
              <a:rPr lang="en-US" dirty="0"/>
              <a:t>Processing Logs can use the HISTORY table (and/or Observation Log entry in the OBSERVATION table)</a:t>
            </a:r>
          </a:p>
          <a:p>
            <a:pPr lvl="1"/>
            <a:r>
              <a:rPr lang="en-US" dirty="0"/>
              <a:t>Needs to define CAL_TABLES for SKA (not sure if this can be shared with other instruments) - this is probably needed even if MSv3 will not be = SKA SDM</a:t>
            </a:r>
          </a:p>
        </p:txBody>
      </p:sp>
      <p:sp>
        <p:nvSpPr>
          <p:cNvPr id="4" name="Footer Placeholder 3">
            <a:extLst>
              <a:ext uri="{FF2B5EF4-FFF2-40B4-BE49-F238E27FC236}">
                <a16:creationId xmlns:a16="http://schemas.microsoft.com/office/drawing/2014/main" id="{44053455-5E99-7A47-AAEB-DF2D8F5FB514}"/>
              </a:ext>
            </a:extLst>
          </p:cNvPr>
          <p:cNvSpPr>
            <a:spLocks noGrp="1"/>
          </p:cNvSpPr>
          <p:nvPr>
            <p:ph type="ftr" sz="quarter" idx="11"/>
          </p:nvPr>
        </p:nvSpPr>
        <p:spPr/>
        <p:txBody>
          <a:bodyPr/>
          <a:lstStyle/>
          <a:p>
            <a:r>
              <a:rPr lang="en-AU"/>
              <a:t>SP-511 Review of MSv3 Logical Data Model |  J.C. Guzman</a:t>
            </a:r>
          </a:p>
        </p:txBody>
      </p:sp>
      <p:sp>
        <p:nvSpPr>
          <p:cNvPr id="5" name="Slide Number Placeholder 4">
            <a:extLst>
              <a:ext uri="{FF2B5EF4-FFF2-40B4-BE49-F238E27FC236}">
                <a16:creationId xmlns:a16="http://schemas.microsoft.com/office/drawing/2014/main" id="{0EEBAE84-DB51-A94B-AEED-80A21EC4038E}"/>
              </a:ext>
            </a:extLst>
          </p:cNvPr>
          <p:cNvSpPr>
            <a:spLocks noGrp="1"/>
          </p:cNvSpPr>
          <p:nvPr>
            <p:ph type="sldNum" sz="quarter" idx="4"/>
          </p:nvPr>
        </p:nvSpPr>
        <p:spPr/>
        <p:txBody>
          <a:bodyPr/>
          <a:lstStyle/>
          <a:p>
            <a:fld id="{2ABE124A-B5C5-46E0-B944-45307B126769}" type="slidenum">
              <a:rPr lang="en-AU" smtClean="0"/>
              <a:pPr/>
              <a:t>7</a:t>
            </a:fld>
            <a:r>
              <a:rPr lang="en-AU"/>
              <a:t>  |</a:t>
            </a:r>
            <a:endParaRPr lang="en-AU" dirty="0"/>
          </a:p>
        </p:txBody>
      </p:sp>
    </p:spTree>
    <p:extLst>
      <p:ext uri="{BB962C8B-B14F-4D97-AF65-F5344CB8AC3E}">
        <p14:creationId xmlns:p14="http://schemas.microsoft.com/office/powerpoint/2010/main" val="2455556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B5A80-40AA-CB4A-B731-9DD4CF72ABFC}"/>
              </a:ext>
            </a:extLst>
          </p:cNvPr>
          <p:cNvSpPr>
            <a:spLocks noGrp="1"/>
          </p:cNvSpPr>
          <p:nvPr>
            <p:ph type="title"/>
          </p:nvPr>
        </p:nvSpPr>
        <p:spPr/>
        <p:txBody>
          <a:bodyPr>
            <a:normAutofit fontScale="90000"/>
          </a:bodyPr>
          <a:lstStyle/>
          <a:p>
            <a:r>
              <a:rPr lang="en-US" dirty="0"/>
              <a:t>Additional User Stories or new Features (for discussion)</a:t>
            </a:r>
          </a:p>
        </p:txBody>
      </p:sp>
      <p:sp>
        <p:nvSpPr>
          <p:cNvPr id="3" name="Content Placeholder 2">
            <a:extLst>
              <a:ext uri="{FF2B5EF4-FFF2-40B4-BE49-F238E27FC236}">
                <a16:creationId xmlns:a16="http://schemas.microsoft.com/office/drawing/2014/main" id="{05F07C6B-9CC8-1440-B6BB-287AE8AC1CF2}"/>
              </a:ext>
            </a:extLst>
          </p:cNvPr>
          <p:cNvSpPr>
            <a:spLocks noGrp="1"/>
          </p:cNvSpPr>
          <p:nvPr>
            <p:ph idx="1"/>
          </p:nvPr>
        </p:nvSpPr>
        <p:spPr/>
        <p:txBody>
          <a:bodyPr>
            <a:normAutofit fontScale="92500"/>
          </a:bodyPr>
          <a:lstStyle/>
          <a:p>
            <a:r>
              <a:rPr lang="en-US" dirty="0"/>
              <a:t>Improve MSv3 definition document: add UML or equivalent diagrams to show relationship between entities and better navigation and also include missing tables or clarify (ARRAY, QUALITY_*) – Use IVOA docs as template/examples</a:t>
            </a:r>
          </a:p>
          <a:p>
            <a:r>
              <a:rPr lang="en-US" dirty="0"/>
              <a:t>Define CAL_TABLES for SKA</a:t>
            </a:r>
          </a:p>
          <a:p>
            <a:r>
              <a:rPr lang="en-US" dirty="0"/>
              <a:t>Decide whether to use </a:t>
            </a:r>
            <a:r>
              <a:rPr lang="en-US" dirty="0" err="1"/>
              <a:t>MeasurementSet</a:t>
            </a:r>
            <a:r>
              <a:rPr lang="en-US" dirty="0"/>
              <a:t> logical data model to also describe SKA Science Data Model, or evaluate ALMA Science Data Model to be used as the reference(format) SDM for SKA, or create our own format (to be discussed)</a:t>
            </a:r>
          </a:p>
          <a:p>
            <a:r>
              <a:rPr lang="en-US" dirty="0"/>
              <a:t>Check if combination of FEED + BEAM + PHASED_ARRAY tables covers Phased Array Feeds telescopes such as ASKAP and </a:t>
            </a:r>
            <a:r>
              <a:rPr lang="en-US" dirty="0" err="1"/>
              <a:t>Apertif</a:t>
            </a:r>
            <a:r>
              <a:rPr lang="en-US" dirty="0"/>
              <a:t> (</a:t>
            </a:r>
            <a:r>
              <a:rPr lang="en-US" dirty="0" err="1"/>
              <a:t>beamweights</a:t>
            </a:r>
            <a:r>
              <a:rPr lang="en-US" dirty="0"/>
              <a:t>/beam footprints seems to be missing)</a:t>
            </a:r>
          </a:p>
          <a:p>
            <a:r>
              <a:rPr lang="en-US" dirty="0"/>
              <a:t>After MSv3 logical data model is reviewed (and agreed by SKA, NRAO and others) -&gt; API implementation in C++ and Python (likely in </a:t>
            </a:r>
            <a:r>
              <a:rPr lang="en-US" dirty="0" err="1"/>
              <a:t>casacore</a:t>
            </a:r>
            <a:r>
              <a:rPr lang="en-US" dirty="0"/>
              <a:t>)</a:t>
            </a:r>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758B0CC5-78F4-E84E-BEE5-C803DD5322A9}"/>
              </a:ext>
            </a:extLst>
          </p:cNvPr>
          <p:cNvSpPr>
            <a:spLocks noGrp="1"/>
          </p:cNvSpPr>
          <p:nvPr>
            <p:ph type="ftr" sz="quarter" idx="11"/>
          </p:nvPr>
        </p:nvSpPr>
        <p:spPr/>
        <p:txBody>
          <a:bodyPr/>
          <a:lstStyle/>
          <a:p>
            <a:r>
              <a:rPr lang="en-AU"/>
              <a:t>SP-511 Review of MSv3 Logical Data Model |  J.C. Guzman</a:t>
            </a:r>
          </a:p>
        </p:txBody>
      </p:sp>
      <p:sp>
        <p:nvSpPr>
          <p:cNvPr id="5" name="Slide Number Placeholder 4">
            <a:extLst>
              <a:ext uri="{FF2B5EF4-FFF2-40B4-BE49-F238E27FC236}">
                <a16:creationId xmlns:a16="http://schemas.microsoft.com/office/drawing/2014/main" id="{FFD7C5F0-93CB-A648-97EA-01A68E9AD875}"/>
              </a:ext>
            </a:extLst>
          </p:cNvPr>
          <p:cNvSpPr>
            <a:spLocks noGrp="1"/>
          </p:cNvSpPr>
          <p:nvPr>
            <p:ph type="sldNum" sz="quarter" idx="4"/>
          </p:nvPr>
        </p:nvSpPr>
        <p:spPr/>
        <p:txBody>
          <a:bodyPr/>
          <a:lstStyle/>
          <a:p>
            <a:fld id="{2ABE124A-B5C5-46E0-B944-45307B126769}" type="slidenum">
              <a:rPr lang="en-AU" smtClean="0"/>
              <a:pPr/>
              <a:t>8</a:t>
            </a:fld>
            <a:r>
              <a:rPr lang="en-AU"/>
              <a:t>  |</a:t>
            </a:r>
            <a:endParaRPr lang="en-AU" dirty="0"/>
          </a:p>
        </p:txBody>
      </p:sp>
    </p:spTree>
    <p:extLst>
      <p:ext uri="{BB962C8B-B14F-4D97-AF65-F5344CB8AC3E}">
        <p14:creationId xmlns:p14="http://schemas.microsoft.com/office/powerpoint/2010/main" val="86692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360000" y="3770628"/>
            <a:ext cx="6121438" cy="3087372"/>
          </a:xfrm>
        </p:spPr>
        <p:txBody>
          <a:bodyPr>
            <a:normAutofit/>
          </a:bodyPr>
          <a:lstStyle/>
          <a:p>
            <a:pPr>
              <a:lnSpc>
                <a:spcPct val="80000"/>
              </a:lnSpc>
              <a:spcAft>
                <a:spcPct val="0"/>
              </a:spcAft>
            </a:pPr>
            <a:r>
              <a:rPr lang="en-US" sz="1500" dirty="0"/>
              <a:t>CSIRO Astronomy and Space Science (CASS)</a:t>
            </a:r>
          </a:p>
          <a:p>
            <a:pPr lvl="1">
              <a:lnSpc>
                <a:spcPct val="80000"/>
              </a:lnSpc>
              <a:tabLst>
                <a:tab pos="355600" algn="l"/>
              </a:tabLst>
            </a:pPr>
            <a:r>
              <a:rPr lang="en-US" sz="1500" dirty="0"/>
              <a:t>J.C. Guzman</a:t>
            </a:r>
            <a:br>
              <a:rPr lang="en-US" sz="1500" dirty="0"/>
            </a:br>
            <a:r>
              <a:rPr lang="en-US" sz="1500" dirty="0"/>
              <a:t>SKA Bridging – Team YANDA</a:t>
            </a:r>
          </a:p>
          <a:p>
            <a:pPr marL="270000" lvl="2" indent="-270000">
              <a:lnSpc>
                <a:spcPct val="80000"/>
              </a:lnSpc>
              <a:spcAft>
                <a:spcPct val="0"/>
              </a:spcAft>
            </a:pPr>
            <a:r>
              <a:rPr lang="en-US" sz="1500" b="1" dirty="0"/>
              <a:t>t</a:t>
            </a:r>
            <a:r>
              <a:rPr lang="en-US" sz="1500" dirty="0"/>
              <a:t>	+61 8 64368569</a:t>
            </a:r>
          </a:p>
          <a:p>
            <a:pPr marL="270000" lvl="2" indent="-270000">
              <a:lnSpc>
                <a:spcPct val="80000"/>
              </a:lnSpc>
              <a:spcAft>
                <a:spcPct val="0"/>
              </a:spcAft>
            </a:pPr>
            <a:r>
              <a:rPr lang="en-US" sz="1500" b="1" dirty="0"/>
              <a:t>e</a:t>
            </a:r>
            <a:r>
              <a:rPr lang="en-US" sz="1500" dirty="0"/>
              <a:t>	</a:t>
            </a:r>
            <a:r>
              <a:rPr lang="en-US" sz="1500" dirty="0" err="1"/>
              <a:t>juan.guzman@csiro.au</a:t>
            </a:r>
            <a:endParaRPr lang="en-US" sz="1500" dirty="0"/>
          </a:p>
          <a:p>
            <a:pPr marL="270000" lvl="2" indent="-270000">
              <a:lnSpc>
                <a:spcPct val="80000"/>
              </a:lnSpc>
              <a:spcAft>
                <a:spcPct val="0"/>
              </a:spcAft>
            </a:pPr>
            <a:r>
              <a:rPr lang="en-US" sz="1500" b="1" dirty="0"/>
              <a:t>w</a:t>
            </a:r>
            <a:r>
              <a:rPr lang="en-US" sz="1500" dirty="0"/>
              <a:t>	</a:t>
            </a:r>
            <a:r>
              <a:rPr lang="en-US" sz="1500" dirty="0" err="1"/>
              <a:t>www.atnf.csiro.au</a:t>
            </a:r>
            <a:endParaRPr lang="en-US" sz="1500" dirty="0"/>
          </a:p>
        </p:txBody>
      </p:sp>
      <p:sp>
        <p:nvSpPr>
          <p:cNvPr id="2" name="Text Placeholder 1"/>
          <p:cNvSpPr>
            <a:spLocks noGrp="1"/>
          </p:cNvSpPr>
          <p:nvPr>
            <p:ph type="body" sz="quarter" idx="17"/>
          </p:nvPr>
        </p:nvSpPr>
        <p:spPr/>
        <p:txBody>
          <a:bodyPr/>
          <a:lstStyle/>
          <a:p>
            <a:pPr rtl="0" eaLnBrk="1" latinLnBrk="0" hangingPunct="1"/>
            <a:r>
              <a:rPr lang="en-AU" sz="1200" b="1" kern="1200" cap="all" baseline="0" dirty="0">
                <a:solidFill>
                  <a:schemeClr val="bg1"/>
                </a:solidFill>
                <a:effectLst/>
                <a:latin typeface="+mn-lt"/>
                <a:ea typeface="+mn-ea"/>
                <a:cs typeface="+mn-cs"/>
              </a:rPr>
              <a:t>Astronomy and space science</a:t>
            </a:r>
            <a:endParaRPr lang="en-AU" dirty="0">
              <a:effectLst/>
            </a:endParaRPr>
          </a:p>
        </p:txBody>
      </p:sp>
      <p:pic>
        <p:nvPicPr>
          <p:cNvPr id="5" name="Picture 4">
            <a:extLst>
              <a:ext uri="{FF2B5EF4-FFF2-40B4-BE49-F238E27FC236}">
                <a16:creationId xmlns:a16="http://schemas.microsoft.com/office/drawing/2014/main" id="{3C6E9C97-3CCA-BC4D-9F14-E19DB14211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5882289"/>
            <a:ext cx="5940152" cy="1123679"/>
          </a:xfrm>
          <a:prstGeom prst="rect">
            <a:avLst/>
          </a:prstGeom>
        </p:spPr>
      </p:pic>
      <p:pic>
        <p:nvPicPr>
          <p:cNvPr id="7" name="Picture 2">
            <a:extLst>
              <a:ext uri="{FF2B5EF4-FFF2-40B4-BE49-F238E27FC236}">
                <a16:creationId xmlns:a16="http://schemas.microsoft.com/office/drawing/2014/main" id="{E1E92A16-C1FB-AF43-BCCE-2394EDCA07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3619" y="3716984"/>
            <a:ext cx="2399853" cy="16958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8252839"/>
      </p:ext>
    </p:extLst>
  </p:cSld>
  <p:clrMapOvr>
    <a:masterClrMapping/>
  </p:clrMapOvr>
</p:sld>
</file>

<file path=ppt/theme/theme1.xml><?xml version="1.0" encoding="utf-8"?>
<a:theme xmlns:a="http://schemas.openxmlformats.org/drawingml/2006/main" name="CSIRO Theme">
  <a:themeElements>
    <a:clrScheme name="CSIRO Midday">
      <a:dk1>
        <a:sysClr val="windowText" lastClr="000000"/>
      </a:dk1>
      <a:lt1>
        <a:srgbClr val="FBFEFF"/>
      </a:lt1>
      <a:dk2>
        <a:srgbClr val="000000"/>
      </a:dk2>
      <a:lt2>
        <a:srgbClr val="FBFEFF"/>
      </a:lt2>
      <a:accent1>
        <a:srgbClr val="00A9CE"/>
      </a:accent1>
      <a:accent2>
        <a:srgbClr val="00313C"/>
      </a:accent2>
      <a:accent3>
        <a:srgbClr val="78BE20"/>
      </a:accent3>
      <a:accent4>
        <a:srgbClr val="4A7729"/>
      </a:accent4>
      <a:accent5>
        <a:srgbClr val="9FAEE5"/>
      </a:accent5>
      <a:accent6>
        <a:srgbClr val="1E22AA"/>
      </a:accent6>
      <a:hlink>
        <a:srgbClr val="41B6E6"/>
      </a:hlink>
      <a:folHlink>
        <a:srgbClr val="004B87"/>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268</TotalTime>
  <Words>915</Words>
  <Application>Microsoft Macintosh PowerPoint</Application>
  <PresentationFormat>On-screen Show (4:3)</PresentationFormat>
  <Paragraphs>74</Paragraphs>
  <Slides>9</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3" baseType="lpstr">
      <vt:lpstr>Arial</vt:lpstr>
      <vt:lpstr>Calibri</vt:lpstr>
      <vt:lpstr>CSIRO Theme</vt:lpstr>
      <vt:lpstr>Microsoft Excel Worksheet</vt:lpstr>
      <vt:lpstr>SP-511 Review of MSv3 Logical Data Model</vt:lpstr>
      <vt:lpstr>SP-511 Review MSv3 Logical Data Model</vt:lpstr>
      <vt:lpstr>Documents Reviewed</vt:lpstr>
      <vt:lpstr>Results</vt:lpstr>
      <vt:lpstr>Map</vt:lpstr>
      <vt:lpstr>Findings</vt:lpstr>
      <vt:lpstr>Findings – cont.</vt:lpstr>
      <vt:lpstr>Additional User Stories or new Features (for discussion)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Guzman, Juan (CASS, Kensington WA)</dc:creator>
  <cp:lastModifiedBy>Guzman, Juan (CASS, Kensington WA)</cp:lastModifiedBy>
  <cp:revision>11</cp:revision>
  <dcterms:created xsi:type="dcterms:W3CDTF">2019-10-15T04:39:20Z</dcterms:created>
  <dcterms:modified xsi:type="dcterms:W3CDTF">2019-10-15T09:07:36Z</dcterms:modified>
</cp:coreProperties>
</file>